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4" r:id="rId5"/>
    <p:sldId id="259" r:id="rId6"/>
    <p:sldId id="261" r:id="rId7"/>
    <p:sldId id="260" r:id="rId8"/>
    <p:sldId id="263" r:id="rId9"/>
    <p:sldId id="262" r:id="rId10"/>
    <p:sldId id="266" r:id="rId11"/>
    <p:sldId id="265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4444"/>
    <a:srgbClr val="FFBB33"/>
    <a:srgbClr val="AA66CC"/>
    <a:srgbClr val="99CC00"/>
    <a:srgbClr val="33B5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4" d="100"/>
          <a:sy n="74" d="100"/>
        </p:scale>
        <p:origin x="-205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printerSettings" Target="printerSettings/printerSettings1.bin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smtClean="0"/>
              <a:t> </a:t>
            </a:r>
            <a:r>
              <a:rPr lang="zh-TW" altLang="en-US" smtClean="0"/>
              <a:t>按一下以編輯母片子標題樣式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2012/1/17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2012/1/17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2012/1/17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2012/1/17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2012/1/17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940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2012/1/17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2012/1/17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2012/1/17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16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將圖片拖曳至版面配置區或按一下圖示以新增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2012/1/17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574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2012/1/17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498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2012/1/17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dirty="0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FECD78-3C8E-49F2-8FAB-59489D168ABB}" type="datetimeFigureOut">
              <a:rPr lang="en-US" smtClean="0"/>
              <a:t>2012/1/17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yuthaya"/>
          <a:ea typeface="+mj-ea"/>
          <a:cs typeface="Ayuthaya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kumimoji="1" lang="en-US" altLang="zh-TW" sz="5400" dirty="0" smtClean="0">
                <a:solidFill>
                  <a:srgbClr val="33B5E5"/>
                </a:solidFill>
              </a:rPr>
              <a:t>Abelian </a:t>
            </a:r>
            <a:r>
              <a:rPr kumimoji="1" lang="en-US" altLang="zh-TW" sz="5400" dirty="0" smtClean="0">
                <a:solidFill>
                  <a:srgbClr val="99CC00"/>
                </a:solidFill>
              </a:rPr>
              <a:t>Kingdom</a:t>
            </a:r>
            <a:endParaRPr kumimoji="1" lang="zh-TW" altLang="en-US" sz="5400" dirty="0">
              <a:solidFill>
                <a:srgbClr val="99CC00"/>
              </a:solidFill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2368602" y="4397257"/>
            <a:ext cx="440998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sz="3200" dirty="0" smtClean="0">
                <a:solidFill>
                  <a:srgbClr val="AA66CC"/>
                </a:solidFill>
              </a:rPr>
              <a:t>Andrew</a:t>
            </a:r>
            <a:r>
              <a:rPr kumimoji="1" lang="en-US" altLang="zh-TW" sz="3200" dirty="0" smtClean="0"/>
              <a:t>, </a:t>
            </a:r>
            <a:r>
              <a:rPr kumimoji="1" lang="en-US" altLang="zh-TW" sz="3200" dirty="0" smtClean="0">
                <a:solidFill>
                  <a:srgbClr val="FFBB33"/>
                </a:solidFill>
              </a:rPr>
              <a:t>Kelvin</a:t>
            </a:r>
            <a:r>
              <a:rPr kumimoji="1" lang="en-US" altLang="zh-TW" sz="3200" dirty="0" smtClean="0"/>
              <a:t> and </a:t>
            </a:r>
            <a:r>
              <a:rPr kumimoji="1" lang="en-US" altLang="zh-TW" sz="3200" dirty="0" smtClean="0">
                <a:solidFill>
                  <a:srgbClr val="FF4444"/>
                </a:solidFill>
              </a:rPr>
              <a:t>Peter</a:t>
            </a:r>
            <a:endParaRPr kumimoji="1" lang="zh-TW" altLang="en-US" sz="3200" dirty="0">
              <a:solidFill>
                <a:srgbClr val="FF44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53025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TW" u="sng" dirty="0" smtClean="0">
                <a:solidFill>
                  <a:srgbClr val="33B5E5"/>
                </a:solidFill>
              </a:rPr>
              <a:t>What is it?</a:t>
            </a:r>
            <a:endParaRPr kumimoji="1" lang="zh-TW" altLang="en-US" u="sng" dirty="0">
              <a:solidFill>
                <a:srgbClr val="33B5E5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TW" sz="4000" dirty="0" smtClean="0"/>
              <a:t>A </a:t>
            </a:r>
            <a:r>
              <a:rPr kumimoji="1" lang="en-US" altLang="zh-TW" sz="4000" dirty="0" smtClean="0">
                <a:solidFill>
                  <a:srgbClr val="FF4444"/>
                </a:solidFill>
              </a:rPr>
              <a:t>web (browser) </a:t>
            </a:r>
            <a:r>
              <a:rPr kumimoji="1" lang="en-US" altLang="zh-TW" sz="4000" dirty="0" smtClean="0"/>
              <a:t>game</a:t>
            </a:r>
          </a:p>
          <a:p>
            <a:r>
              <a:rPr kumimoji="1" lang="en-US" altLang="zh-TW" sz="4000" dirty="0" smtClean="0"/>
              <a:t>MORPG on </a:t>
            </a:r>
            <a:r>
              <a:rPr kumimoji="1" lang="en-US" altLang="zh-TW" sz="4000" dirty="0" smtClean="0">
                <a:solidFill>
                  <a:srgbClr val="FFBB33"/>
                </a:solidFill>
              </a:rPr>
              <a:t>Google map</a:t>
            </a:r>
          </a:p>
          <a:p>
            <a:r>
              <a:rPr kumimoji="1" lang="en-US" altLang="zh-TW" sz="4000" dirty="0" smtClean="0"/>
              <a:t>Login with </a:t>
            </a:r>
            <a:r>
              <a:rPr kumimoji="1" lang="en-US" altLang="zh-TW" sz="4000" dirty="0" smtClean="0">
                <a:solidFill>
                  <a:srgbClr val="AA66CC"/>
                </a:solidFill>
              </a:rPr>
              <a:t>Facebook</a:t>
            </a:r>
          </a:p>
          <a:p>
            <a:r>
              <a:rPr kumimoji="1" lang="en-US" altLang="zh-TW" sz="4000" dirty="0" smtClean="0"/>
              <a:t>Interact with your </a:t>
            </a:r>
            <a:r>
              <a:rPr kumimoji="1" lang="en-US" altLang="zh-TW" sz="4000" dirty="0" smtClean="0">
                <a:solidFill>
                  <a:srgbClr val="99CC00"/>
                </a:solidFill>
              </a:rPr>
              <a:t>friends</a:t>
            </a:r>
          </a:p>
          <a:p>
            <a:r>
              <a:rPr kumimoji="1" lang="en-US" altLang="zh-TW" sz="4000" dirty="0" smtClean="0"/>
              <a:t>And the </a:t>
            </a:r>
            <a:r>
              <a:rPr kumimoji="1" lang="en-US" altLang="zh-TW" sz="4000" dirty="0" smtClean="0">
                <a:solidFill>
                  <a:srgbClr val="33B5E5"/>
                </a:solidFill>
              </a:rPr>
              <a:t>real street and store</a:t>
            </a:r>
            <a:r>
              <a:rPr kumimoji="1" lang="en-US" altLang="zh-TW" sz="4000" dirty="0" smtClean="0"/>
              <a:t>!</a:t>
            </a:r>
            <a:endParaRPr kumimoji="1" lang="zh-TW" altLang="en-US" sz="4000" dirty="0"/>
          </a:p>
        </p:txBody>
      </p:sp>
    </p:spTree>
    <p:extLst>
      <p:ext uri="{BB962C8B-B14F-4D97-AF65-F5344CB8AC3E}">
        <p14:creationId xmlns:p14="http://schemas.microsoft.com/office/powerpoint/2010/main" val="38075750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7762" y="737927"/>
            <a:ext cx="2058361" cy="2058361"/>
          </a:xfrm>
          <a:prstGeom prst="rect">
            <a:avLst/>
          </a:prstGeom>
        </p:spPr>
      </p:pic>
      <p:sp>
        <p:nvSpPr>
          <p:cNvPr id="7" name="文字方塊 6"/>
          <p:cNvSpPr txBox="1"/>
          <p:nvPr/>
        </p:nvSpPr>
        <p:spPr>
          <a:xfrm>
            <a:off x="4720038" y="1446112"/>
            <a:ext cx="16141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sz="2800" dirty="0" err="1" smtClean="0">
                <a:solidFill>
                  <a:srgbClr val="33B5E5"/>
                </a:solidFill>
              </a:rPr>
              <a:t>Javascript</a:t>
            </a:r>
            <a:endParaRPr kumimoji="1" lang="zh-TW" altLang="en-US" sz="2800" dirty="0">
              <a:solidFill>
                <a:srgbClr val="33B5E5"/>
              </a:solidFill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4720038" y="720766"/>
            <a:ext cx="10413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sz="2800" dirty="0" smtClean="0">
                <a:solidFill>
                  <a:srgbClr val="33B5E5"/>
                </a:solidFill>
              </a:rPr>
              <a:t>HTML</a:t>
            </a:r>
            <a:endParaRPr kumimoji="1" lang="zh-TW" altLang="en-US" sz="2800" dirty="0">
              <a:solidFill>
                <a:srgbClr val="33B5E5"/>
              </a:solidFill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4720038" y="2238746"/>
            <a:ext cx="7060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sz="2800" dirty="0" smtClean="0">
                <a:solidFill>
                  <a:srgbClr val="33B5E5"/>
                </a:solidFill>
              </a:rPr>
              <a:t>CSS</a:t>
            </a:r>
            <a:endParaRPr kumimoji="1" lang="zh-TW" altLang="en-US" sz="2800" dirty="0">
              <a:solidFill>
                <a:srgbClr val="33B5E5"/>
              </a:solidFill>
            </a:endParaRPr>
          </a:p>
        </p:txBody>
      </p:sp>
      <p:cxnSp>
        <p:nvCxnSpPr>
          <p:cNvPr id="13" name="直線接點 12"/>
          <p:cNvCxnSpPr>
            <a:stCxn id="8" idx="1"/>
            <a:endCxn id="6" idx="3"/>
          </p:cNvCxnSpPr>
          <p:nvPr/>
        </p:nvCxnSpPr>
        <p:spPr>
          <a:xfrm flipH="1">
            <a:off x="3436123" y="982376"/>
            <a:ext cx="1283915" cy="78473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直線接點 16"/>
          <p:cNvCxnSpPr>
            <a:stCxn id="7" idx="1"/>
            <a:endCxn id="6" idx="3"/>
          </p:cNvCxnSpPr>
          <p:nvPr/>
        </p:nvCxnSpPr>
        <p:spPr>
          <a:xfrm flipH="1">
            <a:off x="3436123" y="1707722"/>
            <a:ext cx="1283915" cy="5938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直線接點 18"/>
          <p:cNvCxnSpPr>
            <a:stCxn id="9" idx="1"/>
            <a:endCxn id="6" idx="3"/>
          </p:cNvCxnSpPr>
          <p:nvPr/>
        </p:nvCxnSpPr>
        <p:spPr>
          <a:xfrm flipH="1" flipV="1">
            <a:off x="3436123" y="1767108"/>
            <a:ext cx="1283915" cy="73324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圓角矩形 19"/>
          <p:cNvSpPr/>
          <p:nvPr/>
        </p:nvSpPr>
        <p:spPr>
          <a:xfrm>
            <a:off x="1585909" y="3408622"/>
            <a:ext cx="4959052" cy="2780096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dirty="0"/>
          </a:p>
        </p:txBody>
      </p:sp>
      <p:sp>
        <p:nvSpPr>
          <p:cNvPr id="21" name="文字方塊 20"/>
          <p:cNvSpPr txBox="1"/>
          <p:nvPr/>
        </p:nvSpPr>
        <p:spPr>
          <a:xfrm>
            <a:off x="3563888" y="3861048"/>
            <a:ext cx="1012041" cy="523220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kumimoji="1" lang="en-US" altLang="zh-TW" sz="2800" dirty="0" err="1" smtClean="0">
                <a:solidFill>
                  <a:schemeClr val="bg1"/>
                </a:solidFill>
              </a:rPr>
              <a:t>Nginx</a:t>
            </a:r>
            <a:endParaRPr kumimoji="1" lang="zh-TW" altLang="en-US" sz="2800" dirty="0">
              <a:solidFill>
                <a:schemeClr val="bg1"/>
              </a:solidFill>
            </a:endParaRPr>
          </a:p>
        </p:txBody>
      </p:sp>
      <p:sp>
        <p:nvSpPr>
          <p:cNvPr id="22" name="文字方塊 21"/>
          <p:cNvSpPr txBox="1"/>
          <p:nvPr/>
        </p:nvSpPr>
        <p:spPr>
          <a:xfrm>
            <a:off x="2197016" y="5037986"/>
            <a:ext cx="819355" cy="523220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kumimoji="1" lang="en-US" altLang="zh-TW" sz="2800" dirty="0" smtClean="0">
                <a:solidFill>
                  <a:schemeClr val="bg1"/>
                </a:solidFill>
              </a:rPr>
              <a:t>Thin</a:t>
            </a:r>
            <a:endParaRPr kumimoji="1" lang="zh-TW" altLang="en-US" sz="2800" dirty="0">
              <a:solidFill>
                <a:schemeClr val="bg1"/>
              </a:solidFill>
            </a:endParaRPr>
          </a:p>
        </p:txBody>
      </p:sp>
      <p:sp>
        <p:nvSpPr>
          <p:cNvPr id="23" name="文字方塊 22"/>
          <p:cNvSpPr txBox="1"/>
          <p:nvPr/>
        </p:nvSpPr>
        <p:spPr>
          <a:xfrm>
            <a:off x="3658010" y="5037986"/>
            <a:ext cx="819355" cy="523220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kumimoji="1" lang="en-US" altLang="zh-TW" sz="2800" dirty="0" smtClean="0">
                <a:solidFill>
                  <a:schemeClr val="bg1"/>
                </a:solidFill>
              </a:rPr>
              <a:t>Thin</a:t>
            </a:r>
            <a:endParaRPr kumimoji="1" lang="zh-TW" altLang="en-US" sz="2800" dirty="0">
              <a:solidFill>
                <a:schemeClr val="bg1"/>
              </a:solidFill>
            </a:endParaRPr>
          </a:p>
        </p:txBody>
      </p:sp>
      <p:sp>
        <p:nvSpPr>
          <p:cNvPr id="24" name="文字方塊 23"/>
          <p:cNvSpPr txBox="1"/>
          <p:nvPr/>
        </p:nvSpPr>
        <p:spPr>
          <a:xfrm>
            <a:off x="5168675" y="5047773"/>
            <a:ext cx="819355" cy="523220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kumimoji="1" lang="en-US" altLang="zh-TW" sz="2800" dirty="0" smtClean="0">
                <a:solidFill>
                  <a:schemeClr val="bg1"/>
                </a:solidFill>
              </a:rPr>
              <a:t>Thin</a:t>
            </a:r>
            <a:endParaRPr kumimoji="1" lang="zh-TW" altLang="en-US" sz="2800" dirty="0">
              <a:solidFill>
                <a:schemeClr val="bg1"/>
              </a:solidFill>
            </a:endParaRPr>
          </a:p>
        </p:txBody>
      </p:sp>
      <p:sp>
        <p:nvSpPr>
          <p:cNvPr id="25" name="磁片 24"/>
          <p:cNvSpPr/>
          <p:nvPr/>
        </p:nvSpPr>
        <p:spPr>
          <a:xfrm>
            <a:off x="7586388" y="4129265"/>
            <a:ext cx="738042" cy="918508"/>
          </a:xfrm>
          <a:prstGeom prst="flowChartMagneticDisk">
            <a:avLst/>
          </a:prstGeom>
          <a:solidFill>
            <a:srgbClr val="FFBB33"/>
          </a:solidFill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26" name="文字方塊 25"/>
          <p:cNvSpPr txBox="1"/>
          <p:nvPr/>
        </p:nvSpPr>
        <p:spPr>
          <a:xfrm>
            <a:off x="7414750" y="5180395"/>
            <a:ext cx="10621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 smtClean="0"/>
              <a:t>Database</a:t>
            </a:r>
            <a:endParaRPr kumimoji="1" lang="zh-TW" altLang="en-US" dirty="0"/>
          </a:p>
        </p:txBody>
      </p:sp>
      <p:cxnSp>
        <p:nvCxnSpPr>
          <p:cNvPr id="28" name="直線箭頭接點 27"/>
          <p:cNvCxnSpPr>
            <a:stCxn id="6" idx="2"/>
          </p:cNvCxnSpPr>
          <p:nvPr/>
        </p:nvCxnSpPr>
        <p:spPr>
          <a:xfrm flipH="1">
            <a:off x="2402928" y="2796288"/>
            <a:ext cx="4015" cy="61233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直線箭頭接點 31"/>
          <p:cNvCxnSpPr>
            <a:stCxn id="21" idx="2"/>
            <a:endCxn id="22" idx="0"/>
          </p:cNvCxnSpPr>
          <p:nvPr/>
        </p:nvCxnSpPr>
        <p:spPr>
          <a:xfrm flipH="1">
            <a:off x="2606694" y="4384268"/>
            <a:ext cx="1463215" cy="653718"/>
          </a:xfrm>
          <a:prstGeom prst="straightConnector1">
            <a:avLst/>
          </a:prstGeom>
          <a:ln>
            <a:solidFill>
              <a:srgbClr val="FFFF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直線箭頭接點 33"/>
          <p:cNvCxnSpPr>
            <a:endCxn id="23" idx="0"/>
          </p:cNvCxnSpPr>
          <p:nvPr/>
        </p:nvCxnSpPr>
        <p:spPr>
          <a:xfrm flipH="1">
            <a:off x="4067688" y="4384268"/>
            <a:ext cx="2221" cy="653718"/>
          </a:xfrm>
          <a:prstGeom prst="straightConnector1">
            <a:avLst/>
          </a:prstGeom>
          <a:ln>
            <a:solidFill>
              <a:srgbClr val="FFFF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直線箭頭接點 35"/>
          <p:cNvCxnSpPr>
            <a:endCxn id="24" idx="0"/>
          </p:cNvCxnSpPr>
          <p:nvPr/>
        </p:nvCxnSpPr>
        <p:spPr>
          <a:xfrm>
            <a:off x="4069909" y="4384268"/>
            <a:ext cx="1508444" cy="663505"/>
          </a:xfrm>
          <a:prstGeom prst="straightConnector1">
            <a:avLst/>
          </a:prstGeom>
          <a:ln>
            <a:solidFill>
              <a:srgbClr val="FFFF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直線箭頭接點 39"/>
          <p:cNvCxnSpPr>
            <a:stCxn id="25" idx="2"/>
          </p:cNvCxnSpPr>
          <p:nvPr/>
        </p:nvCxnSpPr>
        <p:spPr>
          <a:xfrm flipH="1" flipV="1">
            <a:off x="6544961" y="4582011"/>
            <a:ext cx="1041427" cy="650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06423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TW" u="sng" dirty="0" smtClean="0">
                <a:solidFill>
                  <a:srgbClr val="33B5E5"/>
                </a:solidFill>
              </a:rPr>
              <a:t>MVC</a:t>
            </a:r>
            <a:endParaRPr kumimoji="1" lang="zh-TW" altLang="en-US" u="sng" dirty="0">
              <a:solidFill>
                <a:srgbClr val="33B5E5"/>
              </a:solidFill>
            </a:endParaRPr>
          </a:p>
        </p:txBody>
      </p:sp>
      <p:sp>
        <p:nvSpPr>
          <p:cNvPr id="4" name="圓角矩形 3"/>
          <p:cNvSpPr/>
          <p:nvPr/>
        </p:nvSpPr>
        <p:spPr>
          <a:xfrm>
            <a:off x="3415591" y="2282424"/>
            <a:ext cx="2299945" cy="1081149"/>
          </a:xfrm>
          <a:prstGeom prst="roundRect">
            <a:avLst/>
          </a:prstGeom>
          <a:solidFill>
            <a:srgbClr val="FFBB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sz="3200" dirty="0" smtClean="0">
                <a:solidFill>
                  <a:srgbClr val="FF4444"/>
                </a:solidFill>
              </a:rPr>
              <a:t>Controller</a:t>
            </a:r>
          </a:p>
        </p:txBody>
      </p:sp>
      <p:sp>
        <p:nvSpPr>
          <p:cNvPr id="5" name="圓角矩形 4"/>
          <p:cNvSpPr/>
          <p:nvPr/>
        </p:nvSpPr>
        <p:spPr>
          <a:xfrm>
            <a:off x="5147058" y="4080240"/>
            <a:ext cx="2299945" cy="1081149"/>
          </a:xfrm>
          <a:prstGeom prst="roundRect">
            <a:avLst/>
          </a:prstGeom>
          <a:solidFill>
            <a:srgbClr val="FFBB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sz="3200" dirty="0" smtClean="0">
                <a:solidFill>
                  <a:srgbClr val="FF4444"/>
                </a:solidFill>
              </a:rPr>
              <a:t>View</a:t>
            </a:r>
          </a:p>
        </p:txBody>
      </p:sp>
      <p:sp>
        <p:nvSpPr>
          <p:cNvPr id="6" name="圓角矩形 5"/>
          <p:cNvSpPr/>
          <p:nvPr/>
        </p:nvSpPr>
        <p:spPr>
          <a:xfrm>
            <a:off x="1815212" y="4080240"/>
            <a:ext cx="2299945" cy="1081149"/>
          </a:xfrm>
          <a:prstGeom prst="roundRect">
            <a:avLst/>
          </a:prstGeom>
          <a:solidFill>
            <a:srgbClr val="FFBB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sz="3200" dirty="0" smtClean="0">
                <a:solidFill>
                  <a:srgbClr val="FF4444"/>
                </a:solidFill>
              </a:rPr>
              <a:t>Model</a:t>
            </a:r>
          </a:p>
        </p:txBody>
      </p:sp>
      <p:cxnSp>
        <p:nvCxnSpPr>
          <p:cNvPr id="8" name="直線箭頭接點 7"/>
          <p:cNvCxnSpPr>
            <a:endCxn id="4" idx="0"/>
          </p:cNvCxnSpPr>
          <p:nvPr/>
        </p:nvCxnSpPr>
        <p:spPr>
          <a:xfrm>
            <a:off x="4565564" y="1698948"/>
            <a:ext cx="0" cy="58347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直線箭頭接點 9"/>
          <p:cNvCxnSpPr>
            <a:stCxn id="4" idx="2"/>
            <a:endCxn id="6" idx="0"/>
          </p:cNvCxnSpPr>
          <p:nvPr/>
        </p:nvCxnSpPr>
        <p:spPr>
          <a:xfrm flipH="1">
            <a:off x="2965185" y="3363573"/>
            <a:ext cx="1600379" cy="71666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直線箭頭接點 11"/>
          <p:cNvCxnSpPr>
            <a:stCxn id="6" idx="3"/>
            <a:endCxn id="5" idx="1"/>
          </p:cNvCxnSpPr>
          <p:nvPr/>
        </p:nvCxnSpPr>
        <p:spPr>
          <a:xfrm>
            <a:off x="4115157" y="4620815"/>
            <a:ext cx="1031901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直線箭頭接點 13"/>
          <p:cNvCxnSpPr>
            <a:stCxn id="4" idx="2"/>
            <a:endCxn id="5" idx="0"/>
          </p:cNvCxnSpPr>
          <p:nvPr/>
        </p:nvCxnSpPr>
        <p:spPr>
          <a:xfrm>
            <a:off x="4565564" y="3363573"/>
            <a:ext cx="1731467" cy="71666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0288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TW" u="sng" dirty="0" smtClean="0">
                <a:solidFill>
                  <a:srgbClr val="33B5E5"/>
                </a:solidFill>
              </a:rPr>
              <a:t>HTML</a:t>
            </a:r>
            <a:endParaRPr kumimoji="1" lang="zh-TW" altLang="en-US" u="sng" dirty="0">
              <a:solidFill>
                <a:srgbClr val="33B5E5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TW" dirty="0" smtClean="0">
                <a:solidFill>
                  <a:srgbClr val="99CC00"/>
                </a:solidFill>
              </a:rPr>
              <a:t>Google Map API</a:t>
            </a:r>
          </a:p>
          <a:p>
            <a:r>
              <a:rPr kumimoji="1" lang="en-US" altLang="zh-TW" dirty="0" smtClean="0"/>
              <a:t>Providing</a:t>
            </a:r>
          </a:p>
          <a:p>
            <a:pPr lvl="1"/>
            <a:r>
              <a:rPr kumimoji="1" lang="en-US" altLang="zh-TW" dirty="0" smtClean="0"/>
              <a:t>Longitude, Latitude translation</a:t>
            </a:r>
          </a:p>
          <a:p>
            <a:pPr lvl="1"/>
            <a:r>
              <a:rPr kumimoji="1" lang="en-US" altLang="zh-TW" dirty="0" smtClean="0"/>
              <a:t>Route plan</a:t>
            </a:r>
          </a:p>
          <a:p>
            <a:pPr lvl="1"/>
            <a:r>
              <a:rPr kumimoji="1" lang="en-US" altLang="zh-TW" dirty="0" smtClean="0"/>
              <a:t>Road data</a:t>
            </a:r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6692168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TW" u="sng" dirty="0" smtClean="0">
                <a:solidFill>
                  <a:srgbClr val="33B5E5"/>
                </a:solidFill>
              </a:rPr>
              <a:t>CSS</a:t>
            </a:r>
            <a:endParaRPr kumimoji="1" lang="zh-TW" altLang="en-US" u="sng" dirty="0">
              <a:solidFill>
                <a:srgbClr val="33B5E5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TW" dirty="0" smtClean="0">
                <a:solidFill>
                  <a:srgbClr val="99CC00"/>
                </a:solidFill>
              </a:rPr>
              <a:t>SCSS</a:t>
            </a:r>
            <a:endParaRPr kumimoji="1" lang="zh-TW" altLang="en-US" dirty="0">
              <a:solidFill>
                <a:srgbClr val="99CC00"/>
              </a:solidFill>
            </a:endParaRPr>
          </a:p>
        </p:txBody>
      </p:sp>
      <p:pic>
        <p:nvPicPr>
          <p:cNvPr id="4" name="圖片 3" descr="螢幕快照 2012-01-17 上午10.42.4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5499" y="1600200"/>
            <a:ext cx="6032500" cy="491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8593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TW" u="sng" dirty="0" err="1" smtClean="0">
                <a:solidFill>
                  <a:srgbClr val="33B5E5"/>
                </a:solidFill>
              </a:rPr>
              <a:t>Javascript</a:t>
            </a:r>
            <a:endParaRPr kumimoji="1" lang="zh-TW" altLang="en-US" u="sng" dirty="0">
              <a:solidFill>
                <a:srgbClr val="33B5E5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TW" dirty="0" err="1" smtClean="0">
                <a:solidFill>
                  <a:srgbClr val="99CC00"/>
                </a:solidFill>
              </a:rPr>
              <a:t>Coffeescript</a:t>
            </a:r>
            <a:endParaRPr kumimoji="1" lang="zh-TW" altLang="en-US" dirty="0">
              <a:solidFill>
                <a:srgbClr val="99CC00"/>
              </a:solidFill>
            </a:endParaRPr>
          </a:p>
        </p:txBody>
      </p:sp>
      <p:pic>
        <p:nvPicPr>
          <p:cNvPr id="4" name="圖片 3" descr="螢幕快照 2012-01-17 上午10.40.4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129" y="2528770"/>
            <a:ext cx="8789690" cy="3597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188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TW" u="sng" dirty="0" err="1" smtClean="0">
                <a:solidFill>
                  <a:srgbClr val="33B5E5"/>
                </a:solidFill>
              </a:rPr>
              <a:t>Javascript</a:t>
            </a:r>
            <a:endParaRPr kumimoji="1" lang="zh-TW" altLang="en-US" u="sng" dirty="0">
              <a:solidFill>
                <a:srgbClr val="33B5E5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TW" dirty="0" err="1" smtClean="0">
                <a:solidFill>
                  <a:srgbClr val="99CC00"/>
                </a:solidFill>
              </a:rPr>
              <a:t>jQuery</a:t>
            </a:r>
            <a:endParaRPr kumimoji="1" lang="en-US" altLang="zh-TW" dirty="0" smtClean="0">
              <a:solidFill>
                <a:srgbClr val="99CC00"/>
              </a:solidFill>
            </a:endParaRPr>
          </a:p>
          <a:p>
            <a:pPr lvl="1"/>
            <a:r>
              <a:rPr kumimoji="1" lang="en-US" altLang="zh-TW" dirty="0" smtClean="0">
                <a:solidFill>
                  <a:srgbClr val="FFBB33"/>
                </a:solidFill>
              </a:rPr>
              <a:t>Awesome</a:t>
            </a:r>
            <a:r>
              <a:rPr kumimoji="1" lang="en-US" altLang="zh-TW" dirty="0" smtClean="0"/>
              <a:t> </a:t>
            </a:r>
            <a:r>
              <a:rPr kumimoji="1" lang="en-US" altLang="zh-TW" dirty="0" err="1" smtClean="0"/>
              <a:t>Javascript</a:t>
            </a:r>
            <a:r>
              <a:rPr kumimoji="1" lang="en-US" altLang="zh-TW" dirty="0" smtClean="0"/>
              <a:t> library!</a:t>
            </a:r>
          </a:p>
          <a:p>
            <a:pPr lvl="1"/>
            <a:r>
              <a:rPr kumimoji="1" lang="en-US" altLang="zh-TW" dirty="0" smtClean="0"/>
              <a:t>Simplify </a:t>
            </a:r>
            <a:r>
              <a:rPr kumimoji="1" lang="en-US" altLang="zh-TW" dirty="0" smtClean="0">
                <a:solidFill>
                  <a:srgbClr val="FF4444"/>
                </a:solidFill>
              </a:rPr>
              <a:t>DOM manipulation </a:t>
            </a:r>
            <a:r>
              <a:rPr kumimoji="1" lang="en-US" altLang="zh-TW" dirty="0" smtClean="0"/>
              <a:t>and </a:t>
            </a:r>
            <a:r>
              <a:rPr kumimoji="1" lang="en-US" altLang="zh-TW" dirty="0" smtClean="0">
                <a:solidFill>
                  <a:srgbClr val="AA66CC"/>
                </a:solidFill>
              </a:rPr>
              <a:t>AJAX</a:t>
            </a:r>
          </a:p>
          <a:p>
            <a:r>
              <a:rPr kumimoji="1" lang="en-US" altLang="zh-TW" dirty="0" err="1" smtClean="0">
                <a:solidFill>
                  <a:srgbClr val="99CC00"/>
                </a:solidFill>
              </a:rPr>
              <a:t>Backbone.js</a:t>
            </a:r>
            <a:endParaRPr kumimoji="1" lang="en-US" altLang="zh-TW" dirty="0" smtClean="0">
              <a:solidFill>
                <a:srgbClr val="99CC00"/>
              </a:solidFill>
            </a:endParaRPr>
          </a:p>
          <a:p>
            <a:pPr lvl="1"/>
            <a:r>
              <a:rPr kumimoji="1" lang="en-US" altLang="zh-TW" dirty="0" smtClean="0"/>
              <a:t>MVC framework on client side</a:t>
            </a:r>
          </a:p>
          <a:p>
            <a:pPr lvl="1"/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033959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TW" u="sng" dirty="0" smtClean="0">
                <a:solidFill>
                  <a:srgbClr val="33B5E5"/>
                </a:solidFill>
              </a:rPr>
              <a:t>Ruby on Rails</a:t>
            </a:r>
            <a:endParaRPr kumimoji="1" lang="zh-TW" altLang="en-US" u="sng" dirty="0">
              <a:solidFill>
                <a:srgbClr val="33B5E5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TW" dirty="0" smtClean="0">
                <a:solidFill>
                  <a:srgbClr val="99CC00"/>
                </a:solidFill>
              </a:rPr>
              <a:t>Web framework</a:t>
            </a:r>
          </a:p>
          <a:p>
            <a:r>
              <a:rPr kumimoji="1" lang="en-US" altLang="zh-TW" dirty="0" smtClean="0"/>
              <a:t>MVC Structure</a:t>
            </a:r>
            <a:endParaRPr kumimoji="1" lang="zh-TW" altLang="en-US" dirty="0"/>
          </a:p>
        </p:txBody>
      </p:sp>
      <p:pic>
        <p:nvPicPr>
          <p:cNvPr id="4" name="圖片 3" descr="RubyOnRails-25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8400" y="2874963"/>
            <a:ext cx="3251200" cy="325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5291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螢幕快照 2012-01-17 下午1.23.52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3" t="3003" r="8963" b="10516"/>
          <a:stretch/>
        </p:blipFill>
        <p:spPr>
          <a:xfrm>
            <a:off x="291784" y="549155"/>
            <a:ext cx="8553280" cy="5354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9407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TW" u="sng" dirty="0" smtClean="0">
                <a:solidFill>
                  <a:srgbClr val="33B5E5"/>
                </a:solidFill>
              </a:rPr>
              <a:t>DEMO!</a:t>
            </a:r>
            <a:endParaRPr kumimoji="1" lang="zh-TW" altLang="en-US" u="sng" dirty="0">
              <a:solidFill>
                <a:srgbClr val="33B5E5"/>
              </a:solidFill>
            </a:endParaRPr>
          </a:p>
        </p:txBody>
      </p:sp>
      <p:sp>
        <p:nvSpPr>
          <p:cNvPr id="5" name="文字版面配置區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0852066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 黑色 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 黑色 .thmx</Template>
  <TotalTime>206</TotalTime>
  <Words>90</Words>
  <Application>Microsoft Macintosh PowerPoint</Application>
  <PresentationFormat>如螢幕大小 (4:3)</PresentationFormat>
  <Paragraphs>40</Paragraphs>
  <Slides>11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11</vt:i4>
      </vt:variant>
    </vt:vector>
  </HeadingPairs>
  <TitlesOfParts>
    <vt:vector size="12" baseType="lpstr">
      <vt:lpstr> 黑色 </vt:lpstr>
      <vt:lpstr>Abelian Kingdom</vt:lpstr>
      <vt:lpstr>What is it?</vt:lpstr>
      <vt:lpstr>PowerPoint 簡報</vt:lpstr>
      <vt:lpstr>MVC</vt:lpstr>
      <vt:lpstr>HTML</vt:lpstr>
      <vt:lpstr>CSS</vt:lpstr>
      <vt:lpstr>Javascript</vt:lpstr>
      <vt:lpstr>Javascript</vt:lpstr>
      <vt:lpstr>Ruby on Rails</vt:lpstr>
      <vt:lpstr>PowerPoint 簡報</vt:lpstr>
      <vt:lpstr>DEMO!</vt:lpstr>
    </vt:vector>
  </TitlesOfParts>
  <Company>Lab430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Abelian Kindom</dc:title>
  <dc:creator>彥廷 劉</dc:creator>
  <cp:lastModifiedBy>彥廷 劉</cp:lastModifiedBy>
  <cp:revision>12</cp:revision>
  <dcterms:created xsi:type="dcterms:W3CDTF">2012-01-17T01:58:28Z</dcterms:created>
  <dcterms:modified xsi:type="dcterms:W3CDTF">2012-01-17T05:25:25Z</dcterms:modified>
</cp:coreProperties>
</file>