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2" r:id="rId4"/>
    <p:sldId id="263" r:id="rId5"/>
    <p:sldId id="264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矩形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矩形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矩形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矩形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矩形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矩形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矩形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矩形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矩形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矩形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矩形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矩形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直線接點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直線接點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grpSp>
        <p:nvGrpSpPr>
          <p:cNvPr id="14" name="群組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直線接點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直線接點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矩形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矩形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矩形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EE0B765-0490-49A3-8F89-451CE549EBA1}" type="datetimeFigureOut">
              <a:rPr lang="zh-TW" altLang="en-US" smtClean="0"/>
              <a:pPr/>
              <a:t>2010/6/29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8204AC5-C123-4904-AFAC-A1EC53260D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hawn\Desktop\Android%20App%20Sugestions%20(Falling%20Ball%20game%20Monday-5%2010%2010)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2800" dirty="0" smtClean="0"/>
              <a:t>FINAL PROJECT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800" dirty="0" smtClean="0"/>
              <a:t>FALLING</a:t>
            </a:r>
            <a:r>
              <a:rPr lang="zh-TW" altLang="en-US" sz="4800" dirty="0" smtClean="0"/>
              <a:t> </a:t>
            </a:r>
            <a:r>
              <a:rPr lang="en-US" altLang="zh-TW" sz="4800" dirty="0" smtClean="0"/>
              <a:t>BALL</a:t>
            </a:r>
            <a:r>
              <a:rPr lang="zh-TW" altLang="en-US" sz="4800" dirty="0" smtClean="0"/>
              <a:t> </a:t>
            </a:r>
            <a:r>
              <a:rPr lang="en-US" altLang="zh-TW" sz="4800" dirty="0" smtClean="0"/>
              <a:t>ONLINE</a:t>
            </a:r>
            <a:endParaRPr lang="zh-TW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NMLab</a:t>
            </a:r>
            <a:r>
              <a:rPr lang="en-US" altLang="zh-TW" dirty="0" smtClean="0"/>
              <a:t> 2010 Spring</a:t>
            </a:r>
          </a:p>
          <a:p>
            <a:r>
              <a:rPr lang="en-US" altLang="zh-TW" sz="1800" dirty="0" smtClean="0"/>
              <a:t>B94901141 </a:t>
            </a:r>
            <a:r>
              <a:rPr lang="zh-TW" altLang="en-US" sz="1800" dirty="0" smtClean="0"/>
              <a:t>翁肇澤</a:t>
            </a:r>
            <a:endParaRPr lang="en-US" altLang="zh-TW" sz="1800" dirty="0" smtClean="0"/>
          </a:p>
          <a:p>
            <a:r>
              <a:rPr lang="en-US" altLang="zh-TW" sz="1800" dirty="0" smtClean="0"/>
              <a:t>B96901079</a:t>
            </a:r>
            <a:r>
              <a:rPr lang="zh-TW" altLang="en-US" sz="1800" dirty="0" smtClean="0"/>
              <a:t> 溫宗憲</a:t>
            </a:r>
            <a:endParaRPr lang="en-US" altLang="zh-TW" sz="1800" dirty="0" smtClean="0"/>
          </a:p>
          <a:p>
            <a:r>
              <a:rPr lang="en-US" altLang="zh-TW" sz="1800" dirty="0" smtClean="0"/>
              <a:t>B96901020 </a:t>
            </a:r>
            <a:r>
              <a:rPr lang="zh-TW" altLang="en-US" sz="1800" dirty="0" smtClean="0"/>
              <a:t>吳昭遠</a:t>
            </a:r>
            <a:endParaRPr lang="zh-TW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Motivation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Classical Game “Falling ball”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Which is installed in Milton’s HERO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Let’s take a look it !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Falling Ball </a:t>
            </a:r>
            <a:r>
              <a:rPr lang="en-US" altLang="zh-TW" dirty="0" err="1" smtClean="0"/>
              <a:t>v.Single</a:t>
            </a:r>
            <a:endParaRPr lang="zh-TW" altLang="en-US" dirty="0"/>
          </a:p>
        </p:txBody>
      </p:sp>
      <p:pic>
        <p:nvPicPr>
          <p:cNvPr id="6" name="Android App Sugestions (Falling Ball game Monday-5 10 10)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556792"/>
            <a:ext cx="7996113" cy="446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Motivation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Classical Game “Falling ball”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Which is installed in Milton’s HERO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Let’s take a look it !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But, What if now that Milton wants to play with his best friend, Hank?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Planning Features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1556792"/>
            <a:ext cx="7772400" cy="46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dirty="0" smtClean="0"/>
              <a:t>Basic</a:t>
            </a:r>
          </a:p>
          <a:p>
            <a:r>
              <a:rPr lang="en-US" altLang="zh-TW" dirty="0" smtClean="0"/>
              <a:t>People				*In one Cell</a:t>
            </a:r>
            <a:endParaRPr lang="en-US" altLang="zh-TW" dirty="0" smtClean="0"/>
          </a:p>
          <a:p>
            <a:r>
              <a:rPr lang="en-US" altLang="zh-TW" dirty="0" smtClean="0"/>
              <a:t>Balls				 </a:t>
            </a:r>
            <a:r>
              <a:rPr lang="en-US" altLang="zh-TW" dirty="0" smtClean="0"/>
              <a:t>  phone screen</a:t>
            </a:r>
            <a:endParaRPr lang="en-US" altLang="zh-TW" dirty="0" smtClean="0"/>
          </a:p>
          <a:p>
            <a:r>
              <a:rPr lang="en-US" altLang="zh-TW" dirty="0" smtClean="0"/>
              <a:t>Angle sensor</a:t>
            </a:r>
          </a:p>
          <a:p>
            <a:pPr>
              <a:buNone/>
            </a:pPr>
            <a:r>
              <a:rPr lang="en-US" altLang="zh-TW" dirty="0" smtClean="0"/>
              <a:t>Advance</a:t>
            </a:r>
          </a:p>
          <a:p>
            <a:r>
              <a:rPr lang="en-US" altLang="zh-TW" dirty="0" smtClean="0"/>
              <a:t>Two players </a:t>
            </a:r>
            <a:r>
              <a:rPr lang="en-US" altLang="zh-TW" dirty="0" smtClean="0"/>
              <a:t>support*</a:t>
            </a:r>
            <a:endParaRPr lang="en-US" altLang="zh-TW" dirty="0" smtClean="0"/>
          </a:p>
          <a:p>
            <a:r>
              <a:rPr lang="en-US" altLang="zh-TW" dirty="0" smtClean="0"/>
              <a:t>Bluetooth connection</a:t>
            </a:r>
          </a:p>
          <a:p>
            <a:r>
              <a:rPr lang="en-US" altLang="zh-TW" dirty="0" smtClean="0"/>
              <a:t>Acceleration</a:t>
            </a:r>
          </a:p>
        </p:txBody>
      </p:sp>
      <p:pic>
        <p:nvPicPr>
          <p:cNvPr id="4" name="圖片 3" descr="falling-ball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4572000"/>
            <a:ext cx="3810000" cy="2286000"/>
          </a:xfrm>
          <a:prstGeom prst="rect">
            <a:avLst/>
          </a:prstGeom>
        </p:spPr>
      </p:pic>
      <p:pic>
        <p:nvPicPr>
          <p:cNvPr id="5" name="圖片 4" descr="falling-ball-2.jpg"/>
          <p:cNvPicPr>
            <a:picLocks noChangeAspect="1"/>
          </p:cNvPicPr>
          <p:nvPr/>
        </p:nvPicPr>
        <p:blipFill>
          <a:blip r:embed="rId3" cstate="print"/>
          <a:srcRect l="38750" t="78125" r="46250"/>
          <a:stretch>
            <a:fillRect/>
          </a:stretch>
        </p:blipFill>
        <p:spPr>
          <a:xfrm>
            <a:off x="6376882" y="6357942"/>
            <a:ext cx="571504" cy="500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1619672" y="1844824"/>
            <a:ext cx="6624736" cy="2736304"/>
          </a:xfrm>
        </p:spPr>
        <p:txBody>
          <a:bodyPr/>
          <a:lstStyle/>
          <a:p>
            <a: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That’s Take a Look at…</a:t>
            </a:r>
            <a:b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</a:br>
            <a: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/>
            </a:r>
            <a:b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</a:br>
            <a: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Falling Ball </a:t>
            </a:r>
            <a:r>
              <a:rPr lang="en-US" altLang="zh-TW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v.Duo</a:t>
            </a:r>
            <a: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 on</a:t>
            </a:r>
            <a:b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</a:br>
            <a: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	 HERO &amp; DESIRE</a:t>
            </a:r>
            <a:br>
              <a:rPr lang="en-US" altLang="zh-TW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</a:br>
            <a:endParaRPr lang="zh-TW" altLang="en-US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地鐵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地鐵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105</TotalTime>
  <Words>81</Words>
  <Application>Microsoft Office PowerPoint</Application>
  <PresentationFormat>如螢幕大小 (4:3)</PresentationFormat>
  <Paragraphs>30</Paragraphs>
  <Slides>6</Slides>
  <Notes>0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地鐵</vt:lpstr>
      <vt:lpstr>FINAL PROJECT FALLING BALL ONLINE</vt:lpstr>
      <vt:lpstr>Motivation</vt:lpstr>
      <vt:lpstr>Falling Ball v.Single</vt:lpstr>
      <vt:lpstr>Motivation</vt:lpstr>
      <vt:lpstr>Planning Features</vt:lpstr>
      <vt:lpstr>That’s Take a Look at…  Falling Ball v.Duo on   HERO &amp; DESIRE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PROJECT FALLING BALL ONLINE</dc:title>
  <dc:creator>Milton</dc:creator>
  <cp:lastModifiedBy>shawn</cp:lastModifiedBy>
  <cp:revision>15</cp:revision>
  <dcterms:created xsi:type="dcterms:W3CDTF">2010-05-27T11:05:19Z</dcterms:created>
  <dcterms:modified xsi:type="dcterms:W3CDTF">2010-06-29T09:30:55Z</dcterms:modified>
</cp:coreProperties>
</file>