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303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手繪多邊形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標題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7" name="副標題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30" name="日期版面配置區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96824-F029-4974-83F7-D26537EAC8AA}" type="datetimeFigureOut">
              <a:rPr lang="zh-TW" altLang="en-US" smtClean="0"/>
              <a:pPr/>
              <a:t>2010/7/2</a:t>
            </a:fld>
            <a:endParaRPr lang="zh-TW" altLang="en-US"/>
          </a:p>
        </p:txBody>
      </p:sp>
      <p:sp>
        <p:nvSpPr>
          <p:cNvPr id="19" name="頁尾版面配置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7" name="投影片編號版面配置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3897B-F5F6-4061-B240-FEB6CABB5AE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96824-F029-4974-83F7-D26537EAC8AA}" type="datetimeFigureOut">
              <a:rPr lang="zh-TW" altLang="en-US" smtClean="0"/>
              <a:pPr/>
              <a:t>2010/7/2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3897B-F5F6-4061-B240-FEB6CABB5AE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手繪多邊形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96824-F029-4974-83F7-D26537EAC8AA}" type="datetimeFigureOut">
              <a:rPr lang="zh-TW" altLang="en-US" smtClean="0"/>
              <a:pPr/>
              <a:t>2010/7/2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3897B-F5F6-4061-B240-FEB6CABB5AE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96824-F029-4974-83F7-D26537EAC8AA}" type="datetimeFigureOut">
              <a:rPr lang="zh-TW" altLang="en-US" smtClean="0"/>
              <a:pPr/>
              <a:t>2010/7/2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3897B-F5F6-4061-B240-FEB6CABB5AE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96824-F029-4974-83F7-D26537EAC8AA}" type="datetimeFigureOut">
              <a:rPr lang="zh-TW" altLang="en-US" smtClean="0"/>
              <a:pPr/>
              <a:t>2010/7/2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3897B-F5F6-4061-B240-FEB6CABB5AE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96824-F029-4974-83F7-D26537EAC8AA}" type="datetimeFigureOut">
              <a:rPr lang="zh-TW" altLang="en-US" smtClean="0"/>
              <a:pPr/>
              <a:t>2010/7/2</a:t>
            </a:fld>
            <a:endParaRPr lang="zh-TW" altLang="en-US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03897B-F5F6-4061-B240-FEB6CABB5AE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96824-F029-4974-83F7-D26537EAC8AA}" type="datetimeFigureOut">
              <a:rPr lang="zh-TW" altLang="en-US" smtClean="0"/>
              <a:pPr/>
              <a:t>2010/7/2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3897B-F5F6-4061-B240-FEB6CABB5AE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96824-F029-4974-83F7-D26537EAC8AA}" type="datetimeFigureOut">
              <a:rPr lang="zh-TW" altLang="en-US" smtClean="0"/>
              <a:pPr/>
              <a:t>2010/7/2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0603897B-F5F6-4061-B240-FEB6CABB5AE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DAC96824-F029-4974-83F7-D26537EAC8AA}" type="datetimeFigureOut">
              <a:rPr lang="zh-TW" altLang="en-US" smtClean="0"/>
              <a:pPr/>
              <a:t>2010/7/2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3897B-F5F6-4061-B240-FEB6CABB5AE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96824-F029-4974-83F7-D26537EAC8AA}" type="datetimeFigureOut">
              <a:rPr lang="zh-TW" altLang="en-US" smtClean="0"/>
              <a:pPr/>
              <a:t>2010/7/2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3897B-F5F6-4061-B240-FEB6CABB5AE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96824-F029-4974-83F7-D26537EAC8AA}" type="datetimeFigureOut">
              <a:rPr lang="zh-TW" altLang="en-US" smtClean="0"/>
              <a:pPr/>
              <a:t>2010/7/2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3897B-F5F6-4061-B240-FEB6CABB5AE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手繪多邊形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手繪多邊形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標題版面配置區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0" name="文字版面配置區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DAC96824-F029-4974-83F7-D26537EAC8AA}" type="datetimeFigureOut">
              <a:rPr lang="zh-TW" altLang="en-US" smtClean="0"/>
              <a:pPr/>
              <a:t>2010/7/2</a:t>
            </a:fld>
            <a:endParaRPr lang="zh-TW" altLang="en-US"/>
          </a:p>
        </p:txBody>
      </p:sp>
      <p:sp>
        <p:nvSpPr>
          <p:cNvPr id="22" name="頁尾版面配置區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0603897B-F5F6-4061-B240-FEB6CABB5AE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55576" y="2780928"/>
            <a:ext cx="6480048" cy="2301240"/>
          </a:xfrm>
        </p:spPr>
        <p:txBody>
          <a:bodyPr/>
          <a:lstStyle/>
          <a:p>
            <a:r>
              <a:rPr lang="zh-TW" altLang="en-US" dirty="0" smtClean="0"/>
              <a:t>虛擬實境飛行訓練系統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83568" y="3573016"/>
            <a:ext cx="6480048" cy="1752600"/>
          </a:xfrm>
        </p:spPr>
        <p:txBody>
          <a:bodyPr/>
          <a:lstStyle/>
          <a:p>
            <a:r>
              <a:rPr lang="zh-TW" altLang="en-US" dirty="0" smtClean="0"/>
              <a:t>網路多媒體實驗第六組</a:t>
            </a:r>
            <a:endParaRPr lang="en-US" altLang="zh-TW" dirty="0" smtClean="0"/>
          </a:p>
          <a:p>
            <a:r>
              <a:rPr lang="en-US" altLang="zh-TW" dirty="0" smtClean="0"/>
              <a:t>B95901137</a:t>
            </a:r>
            <a:r>
              <a:rPr lang="zh-TW" altLang="en-US" dirty="0" smtClean="0"/>
              <a:t>郭垣翔</a:t>
            </a:r>
            <a:endParaRPr lang="en-US" altLang="zh-TW" dirty="0" smtClean="0"/>
          </a:p>
          <a:p>
            <a:r>
              <a:rPr lang="en-US" altLang="zh-TW" dirty="0" smtClean="0"/>
              <a:t>B95901154</a:t>
            </a:r>
            <a:r>
              <a:rPr lang="zh-TW" altLang="en-US" dirty="0" smtClean="0"/>
              <a:t>徐志宏</a:t>
            </a:r>
            <a:endParaRPr lang="en-US" altLang="zh-TW" dirty="0" smtClean="0"/>
          </a:p>
          <a:p>
            <a:r>
              <a:rPr lang="en-US" altLang="zh-TW" dirty="0" smtClean="0"/>
              <a:t>B95901171</a:t>
            </a:r>
            <a:r>
              <a:rPr lang="zh-TW" altLang="en-US" dirty="0" smtClean="0"/>
              <a:t>林鑫成</a:t>
            </a:r>
            <a:endParaRPr lang="en-US" altLang="zh-TW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目的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利用影像辨識達到虛擬實境的效果</a:t>
            </a:r>
            <a:endParaRPr lang="en-US" altLang="zh-TW" dirty="0" smtClean="0"/>
          </a:p>
        </p:txBody>
      </p:sp>
      <p:pic>
        <p:nvPicPr>
          <p:cNvPr id="4" name="圖片 3" descr="gamedisp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2143116"/>
            <a:ext cx="6286544" cy="452135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系統架構</a:t>
            </a:r>
            <a:endParaRPr lang="zh-TW" altLang="en-US" dirty="0"/>
          </a:p>
        </p:txBody>
      </p:sp>
      <p:pic>
        <p:nvPicPr>
          <p:cNvPr id="7" name="圖片 6" descr="webca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6" y="1412776"/>
            <a:ext cx="1461817" cy="1296144"/>
          </a:xfrm>
          <a:prstGeom prst="rect">
            <a:avLst/>
          </a:prstGeom>
        </p:spPr>
      </p:pic>
      <p:grpSp>
        <p:nvGrpSpPr>
          <p:cNvPr id="21" name="群組 20"/>
          <p:cNvGrpSpPr/>
          <p:nvPr/>
        </p:nvGrpSpPr>
        <p:grpSpPr>
          <a:xfrm>
            <a:off x="827584" y="2780928"/>
            <a:ext cx="7344816" cy="3672408"/>
            <a:chOff x="827584" y="2780928"/>
            <a:chExt cx="7344816" cy="3672408"/>
          </a:xfrm>
        </p:grpSpPr>
        <p:sp>
          <p:nvSpPr>
            <p:cNvPr id="8" name="圓角矩形 7"/>
            <p:cNvSpPr/>
            <p:nvPr/>
          </p:nvSpPr>
          <p:spPr>
            <a:xfrm>
              <a:off x="1475656" y="3212976"/>
              <a:ext cx="2232248" cy="79208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800" dirty="0" err="1" smtClean="0"/>
                <a:t>NyARToolkit</a:t>
              </a:r>
              <a:endParaRPr lang="zh-TW" altLang="en-US" sz="2800" dirty="0"/>
            </a:p>
          </p:txBody>
        </p:sp>
        <p:sp>
          <p:nvSpPr>
            <p:cNvPr id="9" name="圓角矩形 8"/>
            <p:cNvSpPr/>
            <p:nvPr/>
          </p:nvSpPr>
          <p:spPr>
            <a:xfrm>
              <a:off x="827584" y="4509120"/>
              <a:ext cx="7344816" cy="1944216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圓角矩形 9"/>
            <p:cNvSpPr/>
            <p:nvPr/>
          </p:nvSpPr>
          <p:spPr>
            <a:xfrm>
              <a:off x="5868144" y="4725144"/>
              <a:ext cx="2016224" cy="1512168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800" dirty="0" smtClean="0"/>
                <a:t>Collision Detection</a:t>
              </a:r>
              <a:endParaRPr lang="zh-TW" altLang="en-US" sz="2800" dirty="0"/>
            </a:p>
          </p:txBody>
        </p:sp>
        <p:sp>
          <p:nvSpPr>
            <p:cNvPr id="11" name="圓角矩形 10"/>
            <p:cNvSpPr/>
            <p:nvPr/>
          </p:nvSpPr>
          <p:spPr>
            <a:xfrm>
              <a:off x="1115616" y="4725144"/>
              <a:ext cx="2088232" cy="1512168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800" dirty="0" smtClean="0"/>
                <a:t>3D Models</a:t>
              </a:r>
              <a:endParaRPr lang="zh-TW" altLang="en-US" dirty="0"/>
            </a:p>
          </p:txBody>
        </p:sp>
        <p:sp>
          <p:nvSpPr>
            <p:cNvPr id="12" name="圓角矩形 11"/>
            <p:cNvSpPr/>
            <p:nvPr/>
          </p:nvSpPr>
          <p:spPr>
            <a:xfrm>
              <a:off x="3491880" y="4725144"/>
              <a:ext cx="2088232" cy="1512168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800" dirty="0" smtClean="0"/>
                <a:t>Coordinate Transform</a:t>
              </a:r>
              <a:endParaRPr lang="zh-TW" altLang="en-US" sz="2800" dirty="0"/>
            </a:p>
          </p:txBody>
        </p:sp>
        <p:sp>
          <p:nvSpPr>
            <p:cNvPr id="13" name="圓角矩形 12"/>
            <p:cNvSpPr/>
            <p:nvPr/>
          </p:nvSpPr>
          <p:spPr>
            <a:xfrm>
              <a:off x="4860032" y="3212976"/>
              <a:ext cx="2520280" cy="792088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800" dirty="0" smtClean="0"/>
                <a:t>Java OpenGL</a:t>
              </a:r>
              <a:endParaRPr lang="zh-TW" altLang="en-US" sz="2800" dirty="0"/>
            </a:p>
          </p:txBody>
        </p:sp>
        <p:sp>
          <p:nvSpPr>
            <p:cNvPr id="14" name="向下箭號 13"/>
            <p:cNvSpPr/>
            <p:nvPr/>
          </p:nvSpPr>
          <p:spPr>
            <a:xfrm>
              <a:off x="2267744" y="2780928"/>
              <a:ext cx="504056" cy="360040"/>
            </a:xfrm>
            <a:prstGeom prst="downArrow">
              <a:avLst/>
            </a:prstGeom>
            <a:solidFill>
              <a:srgbClr val="FFFF00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向下箭號 14"/>
            <p:cNvSpPr/>
            <p:nvPr/>
          </p:nvSpPr>
          <p:spPr>
            <a:xfrm>
              <a:off x="2267744" y="4077072"/>
              <a:ext cx="504056" cy="360040"/>
            </a:xfrm>
            <a:prstGeom prst="downArrow">
              <a:avLst/>
            </a:prstGeom>
            <a:solidFill>
              <a:srgbClr val="FFFF00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6" name="向上箭號 15"/>
            <p:cNvSpPr/>
            <p:nvPr/>
          </p:nvSpPr>
          <p:spPr>
            <a:xfrm>
              <a:off x="5868144" y="4077072"/>
              <a:ext cx="432048" cy="360040"/>
            </a:xfrm>
            <a:prstGeom prst="up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7" name="向上箭號 16"/>
            <p:cNvSpPr/>
            <p:nvPr/>
          </p:nvSpPr>
          <p:spPr>
            <a:xfrm>
              <a:off x="5868144" y="2780928"/>
              <a:ext cx="432048" cy="360040"/>
            </a:xfrm>
            <a:prstGeom prst="up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20" name="內容版面配置區 19" descr="11-21-08-syncmaster-2494sh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220072" y="1412776"/>
            <a:ext cx="1728191" cy="129771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操作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利用</a:t>
            </a:r>
            <a:r>
              <a:rPr lang="en-US" altLang="zh-TW" dirty="0" err="1" smtClean="0"/>
              <a:t>NyARToolKit</a:t>
            </a:r>
            <a:endParaRPr lang="en-US" altLang="zh-TW" dirty="0" smtClean="0"/>
          </a:p>
          <a:p>
            <a:r>
              <a:rPr lang="zh-TW" altLang="en-US" dirty="0" smtClean="0"/>
              <a:t>偵測圖像的旋轉方向</a:t>
            </a:r>
            <a:endParaRPr lang="en-US" altLang="zh-TW" dirty="0" smtClean="0"/>
          </a:p>
          <a:p>
            <a:pPr>
              <a:buNone/>
            </a:pPr>
            <a:endParaRPr lang="zh-TW" altLang="en-US" dirty="0"/>
          </a:p>
        </p:txBody>
      </p:sp>
      <p:pic>
        <p:nvPicPr>
          <p:cNvPr id="4" name="圖片 3" descr="staticimage_sample.png"/>
          <p:cNvPicPr>
            <a:picLocks noChangeAspect="1"/>
          </p:cNvPicPr>
          <p:nvPr/>
        </p:nvPicPr>
        <p:blipFill>
          <a:blip r:embed="rId2" cstate="print"/>
          <a:srcRect l="12419" t="7714" r="25488" b="17073"/>
          <a:stretch>
            <a:fillRect/>
          </a:stretch>
        </p:blipFill>
        <p:spPr>
          <a:xfrm>
            <a:off x="611560" y="3501008"/>
            <a:ext cx="1698650" cy="1656184"/>
          </a:xfrm>
          <a:prstGeom prst="rect">
            <a:avLst/>
          </a:prstGeom>
        </p:spPr>
      </p:pic>
      <p:sp>
        <p:nvSpPr>
          <p:cNvPr id="5" name="向右箭號 4"/>
          <p:cNvSpPr/>
          <p:nvPr/>
        </p:nvSpPr>
        <p:spPr>
          <a:xfrm>
            <a:off x="2627784" y="3861048"/>
            <a:ext cx="792088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" name="圖片 6" descr="nya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35896" y="2780928"/>
            <a:ext cx="5241692" cy="31683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3D </a:t>
            </a:r>
            <a:r>
              <a:rPr lang="zh-TW" altLang="en-US" dirty="0" smtClean="0"/>
              <a:t>模型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使用</a:t>
            </a:r>
            <a:r>
              <a:rPr lang="en-US" altLang="zh-TW" dirty="0" smtClean="0"/>
              <a:t>3D Max</a:t>
            </a:r>
            <a:r>
              <a:rPr lang="zh-TW" altLang="en-US" dirty="0" smtClean="0"/>
              <a:t>建模</a:t>
            </a:r>
            <a:endParaRPr lang="en-US" altLang="zh-TW" dirty="0" smtClean="0"/>
          </a:p>
          <a:p>
            <a:endParaRPr lang="en-US" altLang="zh-TW" dirty="0" smtClean="0"/>
          </a:p>
        </p:txBody>
      </p:sp>
      <p:pic>
        <p:nvPicPr>
          <p:cNvPr id="4" name="圖片 3" descr="3d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2204864"/>
            <a:ext cx="6408712" cy="38402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3D </a:t>
            </a:r>
            <a:r>
              <a:rPr lang="zh-TW" altLang="en-US" dirty="0" smtClean="0"/>
              <a:t>模型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跑道</a:t>
            </a:r>
            <a:endParaRPr lang="en-US" altLang="zh-TW" dirty="0" smtClean="0"/>
          </a:p>
          <a:p>
            <a:r>
              <a:rPr lang="zh-TW" altLang="en-US" dirty="0" smtClean="0"/>
              <a:t>飛機</a:t>
            </a:r>
            <a:endParaRPr lang="en-US" altLang="zh-TW" dirty="0" smtClean="0"/>
          </a:p>
          <a:p>
            <a:endParaRPr lang="zh-TW" altLang="en-US" dirty="0"/>
          </a:p>
        </p:txBody>
      </p:sp>
      <p:pic>
        <p:nvPicPr>
          <p:cNvPr id="5" name="圖片 4" descr="3d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636912"/>
            <a:ext cx="4320480" cy="3240360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4932040" y="3140968"/>
            <a:ext cx="3385392" cy="2664296"/>
            <a:chOff x="4932040" y="1988840"/>
            <a:chExt cx="3456384" cy="2664296"/>
          </a:xfrm>
        </p:grpSpPr>
        <p:pic>
          <p:nvPicPr>
            <p:cNvPr id="6" name="圖片 5" descr="3d3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32040" y="1988840"/>
              <a:ext cx="3456384" cy="2592288"/>
            </a:xfrm>
            <a:prstGeom prst="rect">
              <a:avLst/>
            </a:prstGeom>
          </p:spPr>
        </p:pic>
        <p:pic>
          <p:nvPicPr>
            <p:cNvPr id="7" name="圖片 6" descr="3d4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48064" y="2492896"/>
              <a:ext cx="2880320" cy="216024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座標系統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使用矩陣乘法作座標變換</a:t>
            </a:r>
            <a:endParaRPr lang="en-US" altLang="zh-TW" dirty="0" smtClean="0"/>
          </a:p>
          <a:p>
            <a:endParaRPr lang="zh-TW" altLang="en-US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7" y="2825623"/>
            <a:ext cx="1944215" cy="1899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2852937"/>
            <a:ext cx="1944216" cy="190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" name="群組 15"/>
          <p:cNvGrpSpPr/>
          <p:nvPr/>
        </p:nvGrpSpPr>
        <p:grpSpPr>
          <a:xfrm>
            <a:off x="3302145" y="3284984"/>
            <a:ext cx="2493991" cy="936104"/>
            <a:chOff x="3230137" y="3212976"/>
            <a:chExt cx="2493991" cy="936104"/>
          </a:xfrm>
        </p:grpSpPr>
        <p:sp>
          <p:nvSpPr>
            <p:cNvPr id="12" name="文字方塊 11"/>
            <p:cNvSpPr txBox="1"/>
            <p:nvPr/>
          </p:nvSpPr>
          <p:spPr>
            <a:xfrm>
              <a:off x="3275856" y="3212976"/>
              <a:ext cx="24482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Courier New" pitchFamily="49" charset="0"/>
                  <a:cs typeface="Courier New" pitchFamily="49" charset="0"/>
                </a:rPr>
                <a:t> 0.69 -0.49 0.52</a:t>
              </a:r>
            </a:p>
            <a:p>
              <a:r>
                <a:rPr lang="en-US" altLang="zh-TW" dirty="0" smtClean="0">
                  <a:latin typeface="Courier New" pitchFamily="49" charset="0"/>
                  <a:cs typeface="Courier New" pitchFamily="49" charset="0"/>
                </a:rPr>
                <a:t> 0.08  0.77 0.62</a:t>
              </a:r>
            </a:p>
            <a:p>
              <a:r>
                <a:rPr lang="en-US" altLang="zh-TW" dirty="0" smtClean="0">
                  <a:latin typeface="Courier New" pitchFamily="49" charset="0"/>
                  <a:cs typeface="Courier New" pitchFamily="49" charset="0"/>
                </a:rPr>
                <a:t>-0.71 -0.39 0.57</a:t>
              </a:r>
            </a:p>
          </p:txBody>
        </p:sp>
        <p:sp>
          <p:nvSpPr>
            <p:cNvPr id="14" name="左中括弧 13"/>
            <p:cNvSpPr/>
            <p:nvPr/>
          </p:nvSpPr>
          <p:spPr>
            <a:xfrm>
              <a:off x="3230137" y="3212976"/>
              <a:ext cx="117727" cy="936104"/>
            </a:xfrm>
            <a:prstGeom prst="leftBracket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右中括弧 14"/>
            <p:cNvSpPr/>
            <p:nvPr/>
          </p:nvSpPr>
          <p:spPr>
            <a:xfrm>
              <a:off x="5580112" y="3212976"/>
              <a:ext cx="144016" cy="936104"/>
            </a:xfrm>
            <a:prstGeom prst="rightBracket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7" name="乘號 16"/>
          <p:cNvSpPr/>
          <p:nvPr/>
        </p:nvSpPr>
        <p:spPr>
          <a:xfrm>
            <a:off x="2843808" y="3501008"/>
            <a:ext cx="432048" cy="432048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等於 17"/>
          <p:cNvSpPr/>
          <p:nvPr/>
        </p:nvSpPr>
        <p:spPr>
          <a:xfrm>
            <a:off x="5868144" y="3501008"/>
            <a:ext cx="360040" cy="432048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碰撞判定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計算平面方程式偵測碰撞</a:t>
            </a:r>
            <a:endParaRPr lang="en-US" altLang="zh-TW" dirty="0" smtClean="0"/>
          </a:p>
          <a:p>
            <a:r>
              <a:rPr lang="zh-TW" altLang="en-US" dirty="0" smtClean="0"/>
              <a:t>飛機以長方體為碰撞範圍</a:t>
            </a:r>
            <a:endParaRPr lang="zh-TW" altLang="en-US" dirty="0"/>
          </a:p>
        </p:txBody>
      </p:sp>
      <p:pic>
        <p:nvPicPr>
          <p:cNvPr id="8" name="圖片 7" descr="colli.png"/>
          <p:cNvPicPr>
            <a:picLocks noChangeAspect="1"/>
          </p:cNvPicPr>
          <p:nvPr/>
        </p:nvPicPr>
        <p:blipFill>
          <a:blip r:embed="rId2" cstate="print"/>
          <a:srcRect l="35825" t="9051" r="18107" b="16925"/>
          <a:stretch>
            <a:fillRect/>
          </a:stretch>
        </p:blipFill>
        <p:spPr>
          <a:xfrm>
            <a:off x="3059832" y="2996952"/>
            <a:ext cx="2808312" cy="3384376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1619672" y="3573016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/>
              <a:t>機體</a:t>
            </a:r>
            <a:endParaRPr lang="zh-TW" altLang="en-US" sz="2800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6012160" y="3501008"/>
            <a:ext cx="1386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/>
              <a:t>隧道</a:t>
            </a:r>
            <a:endParaRPr lang="zh-TW" altLang="en-US" sz="2800" dirty="0"/>
          </a:p>
        </p:txBody>
      </p:sp>
      <p:sp>
        <p:nvSpPr>
          <p:cNvPr id="13" name="文字方塊 12"/>
          <p:cNvSpPr txBox="1"/>
          <p:nvPr/>
        </p:nvSpPr>
        <p:spPr>
          <a:xfrm>
            <a:off x="4572000" y="5733256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/>
              <a:t>算出平面方程式</a:t>
            </a:r>
            <a:endParaRPr lang="zh-TW" altLang="en-US" sz="2800" dirty="0"/>
          </a:p>
        </p:txBody>
      </p:sp>
      <p:sp>
        <p:nvSpPr>
          <p:cNvPr id="14" name="向下箭號 13"/>
          <p:cNvSpPr/>
          <p:nvPr/>
        </p:nvSpPr>
        <p:spPr>
          <a:xfrm rot="2819514">
            <a:off x="5721135" y="3915904"/>
            <a:ext cx="360040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弧形箭號 (下彎) 15"/>
          <p:cNvSpPr/>
          <p:nvPr/>
        </p:nvSpPr>
        <p:spPr>
          <a:xfrm rot="10800000">
            <a:off x="3707904" y="6165304"/>
            <a:ext cx="1008112" cy="360040"/>
          </a:xfrm>
          <a:prstGeom prst="curvedDownArrow">
            <a:avLst>
              <a:gd name="adj1" fmla="val 25000"/>
              <a:gd name="adj2" fmla="val 140000"/>
              <a:gd name="adj3" fmla="val 572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7" name="向下箭號 16"/>
          <p:cNvSpPr/>
          <p:nvPr/>
        </p:nvSpPr>
        <p:spPr>
          <a:xfrm rot="18088163">
            <a:off x="2652922" y="3862889"/>
            <a:ext cx="360040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科技">
  <a:themeElements>
    <a:clrScheme name="科技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科技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科技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251</TotalTime>
  <Words>100</Words>
  <Application>Microsoft Office PowerPoint</Application>
  <PresentationFormat>如螢幕大小 (4:3)</PresentationFormat>
  <Paragraphs>32</Paragraphs>
  <Slides>8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9" baseType="lpstr">
      <vt:lpstr>科技</vt:lpstr>
      <vt:lpstr>虛擬實境飛行訓練系統</vt:lpstr>
      <vt:lpstr>目的</vt:lpstr>
      <vt:lpstr>系統架構</vt:lpstr>
      <vt:lpstr>操作</vt:lpstr>
      <vt:lpstr>3D 模型</vt:lpstr>
      <vt:lpstr>3D 模型</vt:lpstr>
      <vt:lpstr>座標系統</vt:lpstr>
      <vt:lpstr>碰撞判定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虛擬實境飛行訓練系統</dc:title>
  <dc:creator>StarryDawn</dc:creator>
  <cp:lastModifiedBy>Conan</cp:lastModifiedBy>
  <cp:revision>29</cp:revision>
  <dcterms:created xsi:type="dcterms:W3CDTF">2010-06-29T13:47:02Z</dcterms:created>
  <dcterms:modified xsi:type="dcterms:W3CDTF">2010-07-02T08:42:41Z</dcterms:modified>
</cp:coreProperties>
</file>