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1" r:id="rId4"/>
    <p:sldId id="257" r:id="rId5"/>
    <p:sldId id="262" r:id="rId6"/>
    <p:sldId id="263" r:id="rId7"/>
    <p:sldId id="268" r:id="rId8"/>
    <p:sldId id="266" r:id="rId9"/>
    <p:sldId id="267" r:id="rId10"/>
    <p:sldId id="264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0" autoAdjust="0"/>
    <p:restoredTop sz="94660"/>
  </p:normalViewPr>
  <p:slideViewPr>
    <p:cSldViewPr>
      <p:cViewPr varScale="1">
        <p:scale>
          <a:sx n="106" d="100"/>
          <a:sy n="106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30238-977A-4521-8FCB-3592B0619B81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DD33C-2DE1-4BA8-A6FD-E3D352C0728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486A-8080-4601-991F-74187D6793BE}" type="datetimeFigureOut">
              <a:rPr lang="zh-TW" altLang="en-US" smtClean="0"/>
              <a:pPr/>
              <a:t>2010/6/30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B4BAB-950F-42CC-8273-2AF511993EF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311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897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380312" y="4437112"/>
            <a:ext cx="141577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第九組</a:t>
            </a:r>
            <a:endParaRPr lang="en-US" altLang="zh-TW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zh-TW" alt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葉書豪</a:t>
            </a:r>
            <a:endParaRPr lang="en-US" altLang="zh-TW" sz="3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zh-TW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王景揚</a:t>
            </a:r>
            <a:endParaRPr lang="en-US" altLang="zh-TW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zh-TW" alt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林國偉</a:t>
            </a:r>
            <a:endParaRPr lang="zh-TW" alt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動機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TW" altLang="en-US" dirty="0" smtClean="0"/>
              <a:t> 好玩有趣、可以連線對戰的遊戲</a:t>
            </a:r>
            <a:endParaRPr lang="en-US" altLang="zh-TW" dirty="0" smtClean="0"/>
          </a:p>
          <a:p>
            <a:pPr>
              <a:buFont typeface="Wingdings" pitchFamily="2" charset="2"/>
              <a:buChar char="Ø"/>
            </a:pPr>
            <a:r>
              <a:rPr lang="zh-TW" altLang="en-US" dirty="0"/>
              <a:t> </a:t>
            </a:r>
            <a:r>
              <a:rPr lang="en-US" altLang="zh-TW" dirty="0" smtClean="0"/>
              <a:t>3D</a:t>
            </a:r>
            <a:r>
              <a:rPr lang="zh-TW" altLang="en-US" dirty="0" smtClean="0"/>
              <a:t>圖形正夯，想學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構思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 設計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背景、人物和道具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人物可以在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地圖上走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放炸彈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吃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道具</a:t>
            </a:r>
            <a:endParaRPr lang="en-US" altLang="zh-TW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旋轉視角</a:t>
            </a:r>
            <a:endParaRPr lang="en-US" altLang="zh-TW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設計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人或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人或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人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連線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機制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 被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炸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的方塊要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亂數產生</a:t>
            </a:r>
            <a:endParaRPr lang="en-US" altLang="zh-TW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音樂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音效</a:t>
            </a:r>
            <a:endParaRPr lang="en-US" altLang="zh-TW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3D</a:t>
            </a:r>
            <a:r>
              <a:rPr lang="zh-TW" altLang="en-US" dirty="0" smtClean="0"/>
              <a:t>繪圖軟體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TW" altLang="en-US" dirty="0" smtClean="0"/>
              <a:t> </a:t>
            </a:r>
            <a:r>
              <a:rPr lang="en-US" altLang="zh-TW" dirty="0" smtClean="0"/>
              <a:t>Blender 2.49b</a:t>
            </a:r>
          </a:p>
          <a:p>
            <a:pPr>
              <a:buFont typeface="Wingdings" pitchFamily="2" charset="2"/>
              <a:buChar char="Ø"/>
            </a:pPr>
            <a:r>
              <a:rPr lang="en-US" altLang="zh-TW" dirty="0"/>
              <a:t> </a:t>
            </a:r>
            <a:r>
              <a:rPr lang="en-US" altLang="zh-TW" dirty="0" smtClean="0"/>
              <a:t>XNA</a:t>
            </a:r>
            <a:r>
              <a:rPr lang="zh-TW" altLang="en-US" dirty="0" smtClean="0"/>
              <a:t> </a:t>
            </a:r>
            <a:r>
              <a:rPr lang="en-US" altLang="zh-TW" dirty="0" smtClean="0"/>
              <a:t>3.0</a:t>
            </a:r>
            <a:r>
              <a:rPr lang="zh-TW" altLang="en-US" dirty="0" smtClean="0"/>
              <a:t> 開發工具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</a:t>
            </a:r>
            <a:r>
              <a:rPr lang="en-US" altLang="zh-TW" dirty="0" smtClean="0"/>
              <a:t>( </a:t>
            </a:r>
            <a:r>
              <a:rPr lang="en-US" altLang="zh-TW" dirty="0" err="1" smtClean="0"/>
              <a:t>XXX.blender</a:t>
            </a:r>
            <a:r>
              <a:rPr lang="en-US" altLang="zh-TW" dirty="0" smtClean="0"/>
              <a:t> =&gt; XXX.fbx )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3D</a:t>
            </a:r>
            <a:r>
              <a:rPr lang="zh-TW" altLang="en-US" dirty="0" smtClean="0"/>
              <a:t>繪圖軟體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364105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268760"/>
            <a:ext cx="392908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149080"/>
            <a:ext cx="3600400" cy="248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4149080"/>
            <a:ext cx="3960440" cy="248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3D</a:t>
            </a:r>
            <a:r>
              <a:rPr lang="zh-TW" altLang="en-US" dirty="0" smtClean="0"/>
              <a:t>繪圖軟體</a:t>
            </a:r>
            <a:r>
              <a:rPr lang="en-US" altLang="zh-TW" dirty="0" smtClean="0"/>
              <a:t>(3/3)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268760"/>
            <a:ext cx="45365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068960"/>
            <a:ext cx="2016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340768"/>
            <a:ext cx="201622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653136"/>
            <a:ext cx="2209446" cy="183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653136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4797152"/>
            <a:ext cx="2110880" cy="168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8699" t="4383" r="14684" b="29877"/>
          <a:stretch>
            <a:fillRect/>
          </a:stretch>
        </p:blipFill>
        <p:spPr bwMode="auto">
          <a:xfrm>
            <a:off x="899592" y="692696"/>
            <a:ext cx="72008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0040" t="12551" r="24401" b="21208"/>
          <a:stretch>
            <a:fillRect/>
          </a:stretch>
        </p:blipFill>
        <p:spPr bwMode="auto">
          <a:xfrm>
            <a:off x="755576" y="476672"/>
            <a:ext cx="7344816" cy="593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8977" t="4448" r="14605" b="30321"/>
          <a:stretch>
            <a:fillRect/>
          </a:stretch>
        </p:blipFill>
        <p:spPr bwMode="auto">
          <a:xfrm>
            <a:off x="827584" y="548680"/>
            <a:ext cx="741682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/>
          <a:lstStyle/>
          <a:p>
            <a:r>
              <a:rPr lang="en-US" altLang="zh-TW" dirty="0" smtClean="0"/>
              <a:t>The End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108</Words>
  <Application>Microsoft Office PowerPoint</Application>
  <PresentationFormat>如螢幕大小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投影片 1</vt:lpstr>
      <vt:lpstr>動機</vt:lpstr>
      <vt:lpstr>構思</vt:lpstr>
      <vt:lpstr>3D繪圖軟體(1/3)</vt:lpstr>
      <vt:lpstr>3D繪圖軟體(2/3)</vt:lpstr>
      <vt:lpstr>3D繪圖軟體(3/3)</vt:lpstr>
      <vt:lpstr>投影片 7</vt:lpstr>
      <vt:lpstr>投影片 8</vt:lpstr>
      <vt:lpstr>投影片 9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偉哥</dc:creator>
  <cp:lastModifiedBy>偉哥</cp:lastModifiedBy>
  <cp:revision>11</cp:revision>
  <dcterms:created xsi:type="dcterms:W3CDTF">2010-06-29T10:55:59Z</dcterms:created>
  <dcterms:modified xsi:type="dcterms:W3CDTF">2010-06-30T05:47:01Z</dcterms:modified>
</cp:coreProperties>
</file>