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9" r:id="rId2"/>
    <p:sldId id="257" r:id="rId3"/>
    <p:sldId id="260" r:id="rId4"/>
    <p:sldId id="262" r:id="rId5"/>
    <p:sldId id="261" r:id="rId6"/>
    <p:sldId id="266" r:id="rId7"/>
    <p:sldId id="264" r:id="rId8"/>
    <p:sldId id="267" r:id="rId9"/>
    <p:sldId id="268" r:id="rId10"/>
    <p:sldId id="263" r:id="rId11"/>
    <p:sldId id="269" r:id="rId12"/>
    <p:sldId id="287" r:id="rId13"/>
    <p:sldId id="288" r:id="rId14"/>
    <p:sldId id="290" r:id="rId15"/>
    <p:sldId id="289" r:id="rId16"/>
    <p:sldId id="270" r:id="rId17"/>
    <p:sldId id="291" r:id="rId18"/>
    <p:sldId id="292" r:id="rId19"/>
    <p:sldId id="293" r:id="rId20"/>
    <p:sldId id="294" r:id="rId21"/>
    <p:sldId id="271" r:id="rId22"/>
    <p:sldId id="272" r:id="rId23"/>
    <p:sldId id="273" r:id="rId24"/>
    <p:sldId id="275" r:id="rId25"/>
    <p:sldId id="274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E4BEB-6659-4D3D-BBD7-3AD64C8D9655}" type="datetimeFigureOut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567C2-EF81-4C28-ADB1-A5CB6EC0EC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3325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7C02-D1B2-4505-AAF0-F172BFA42C6C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BC10-49E6-4E24-B5F3-3AC018B1412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9E35-8461-481B-B4CE-D3F67FBCA6F4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77C7-5EDD-4623-8CF7-6BE3AE930E0B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B1E5D-F840-49B0-BFA8-D9F1B4280A57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AB6D-7C3D-472D-B623-B1A0FD6C22FE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79F2-B56E-4F31-9C3A-9A3340E3C776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B09C-2429-4D77-B31D-D77C67886FCF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43E49-A263-4CCB-8CD1-2686BC6E862A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72E-239A-4902-9932-77E3E99B908E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EBC10-49E6-4E24-B5F3-3AC018B1412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904CE-B732-448B-96A1-0724332CD4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A5392-2D3D-423F-9C85-C56C08838E0F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</a:t>
            </a:fld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3979175" cy="1894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844824"/>
            <a:ext cx="4592663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文字方塊 8"/>
          <p:cNvSpPr txBox="1"/>
          <p:nvPr/>
        </p:nvSpPr>
        <p:spPr>
          <a:xfrm>
            <a:off x="0" y="4149080"/>
            <a:ext cx="493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Rolling the Cheese 2.0</a:t>
            </a:r>
            <a:endParaRPr lang="zh-TW" altLang="en-US" sz="32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580112" y="4149080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err="1" smtClean="0">
                <a:latin typeface="Aharoni" pitchFamily="2" charset="-79"/>
                <a:cs typeface="Aharoni" pitchFamily="2" charset="-79"/>
              </a:rPr>
              <a:t>Ptt</a:t>
            </a:r>
            <a:r>
              <a:rPr lang="en-US" altLang="zh-TW" sz="3200" dirty="0" smtClean="0">
                <a:latin typeface="Aharoni" pitchFamily="2" charset="-79"/>
                <a:cs typeface="Aharoni" pitchFamily="2" charset="-79"/>
              </a:rPr>
              <a:t> Agent</a:t>
            </a:r>
            <a:endParaRPr lang="zh-TW" altLang="en-US" sz="32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7380312" y="522920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歐順興</a:t>
            </a:r>
            <a:endParaRPr lang="en-US" altLang="zh-TW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施博仁</a:t>
            </a:r>
            <a:endParaRPr lang="en-US" altLang="zh-TW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zh-TW" altLang="en-US" dirty="0">
                <a:latin typeface="Adobe 繁黑體 Std B" pitchFamily="34" charset="-120"/>
                <a:ea typeface="Adobe 繁黑體 Std B" pitchFamily="34" charset="-120"/>
              </a:rPr>
              <a:t>魏振宇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8382E-6 L 0.50798 3.5838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51445E-7 L 0.50486 7.51445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32948E-6 L 0.48819 0.004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" y="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sz="8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Let’s talk about the story!</a:t>
            </a:r>
            <a:endParaRPr lang="zh-TW" altLang="en-US" sz="88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C27A-F5DE-42C3-A5BF-D55B1F6C67E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09320"/>
            <a:ext cx="2133600" cy="365125"/>
          </a:xfrm>
        </p:spPr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16216" y="6309320"/>
            <a:ext cx="2133600" cy="365125"/>
          </a:xfrm>
        </p:spPr>
        <p:txBody>
          <a:bodyPr/>
          <a:lstStyle/>
          <a:p>
            <a:fld id="{E5C904CE-B732-448B-96A1-0724332CD447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729083" y="5085184"/>
            <a:ext cx="7587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Cooper's 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Hill </a:t>
            </a:r>
            <a:r>
              <a:rPr lang="en-US" altLang="zh-TW" sz="32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Cheese-Rolling in England</a:t>
            </a:r>
            <a:endParaRPr lang="zh-TW" altLang="en-US" sz="32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2" name="Picture 4" descr="http://fightnanny.com/wp-content/uploads/2010/03/cheese-rolling-r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04664"/>
            <a:ext cx="3816424" cy="4295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sz="8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Well, it’s funny.</a:t>
            </a:r>
            <a:br>
              <a:rPr lang="en-US" altLang="zh-TW" sz="8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altLang="zh-TW" sz="8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However……</a:t>
            </a:r>
            <a:endParaRPr lang="zh-TW" altLang="en-US" sz="88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C27A-F5DE-42C3-A5BF-D55B1F6C67E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6" name="Picture 2" descr="http://gilygily.com/wp-content/uploads/2011/04/cheese-rol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40768"/>
            <a:ext cx="7145829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Autofit/>
          </a:bodyPr>
          <a:lstStyle/>
          <a:p>
            <a:r>
              <a:rPr lang="en-US" altLang="zh-TW" sz="5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It’s as hard as taking the </a:t>
            </a:r>
            <a:r>
              <a:rPr lang="en-US" altLang="zh-TW" sz="50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NMLab</a:t>
            </a:r>
            <a:r>
              <a:rPr lang="en-US" altLang="zh-TW" sz="5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course.</a:t>
            </a:r>
            <a:endParaRPr lang="zh-TW" altLang="en-US" sz="5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C27A-F5DE-42C3-A5BF-D55B1F6C67E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Autofit/>
          </a:bodyPr>
          <a:lstStyle/>
          <a:p>
            <a:r>
              <a:rPr lang="en-US" altLang="zh-TW" sz="5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Now, all you need is a an Android smart phone</a:t>
            </a:r>
            <a:endParaRPr lang="zh-TW" altLang="en-US" sz="5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C27A-F5DE-42C3-A5BF-D55B1F6C67E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6" name="Picture 2" descr="http://gilygily.com/wp-content/uploads/2011/04/cheese-rol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40768"/>
            <a:ext cx="7145829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http://wordpress.yell.com/motoring/files/2011/03/are-you-a-smartphone-user_2634_800448323_0_0_7070992_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-3771800"/>
            <a:ext cx="6264696" cy="4155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12139E-6 L 3.88889E-6 0.88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-0.01041 L 0.00868 0.7146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Autofit/>
          </a:bodyPr>
          <a:lstStyle/>
          <a:p>
            <a:r>
              <a:rPr lang="en-US" altLang="zh-TW" sz="5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We are more peaceful</a:t>
            </a:r>
            <a:endParaRPr lang="zh-TW" altLang="en-US" sz="5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C27A-F5DE-42C3-A5BF-D55B1F6C67E3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20484" name="Picture 4" descr="D:\笨笨的照片\My Dropbox\IMLAB\PDA實驗\遊戲截圖\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04664"/>
            <a:ext cx="6624736" cy="4010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3" name="Picture 3" descr="D:\笨笨的照片\My Dropbox\IMLAB\PDA實驗\遊戲截圖\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60848"/>
            <a:ext cx="5976664" cy="3618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2276872"/>
            <a:ext cx="874846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5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 With t</a:t>
            </a:r>
            <a:r>
              <a:rPr kumimoji="0" lang="en-US" altLang="zh-TW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he new</a:t>
            </a:r>
            <a:r>
              <a:rPr kumimoji="0" lang="en-US" altLang="zh-TW" sz="35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r>
              <a:rPr lang="en-US" altLang="zh-TW" sz="35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n</a:t>
            </a:r>
            <a:r>
              <a:rPr kumimoji="0" lang="en-US" altLang="zh-TW" sz="35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etwork</a:t>
            </a:r>
            <a:r>
              <a:rPr kumimoji="0" lang="en-US" altLang="zh-TW" sz="35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core,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we improves at least 70% performance.</a:t>
            </a:r>
            <a:endParaRPr kumimoji="0" lang="zh-TW" altLang="en-US" sz="3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2276872"/>
            <a:ext cx="8352928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For the two-player mode, we</a:t>
            </a:r>
            <a:r>
              <a:rPr kumimoji="0" lang="en-US" altLang="zh-TW" sz="35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don’t need a PC server anymore. </a:t>
            </a:r>
            <a:r>
              <a:rPr lang="en-US" altLang="zh-TW" sz="3500" noProof="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The server side actually act as a portable hotspot.</a:t>
            </a:r>
            <a:endParaRPr kumimoji="0" lang="en-US" altLang="zh-TW" sz="3500" b="0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67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2276872"/>
            <a:ext cx="8352928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altLang="zh-TW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We </a:t>
            </a:r>
            <a:r>
              <a:rPr lang="en-US" altLang="zh-TW" sz="35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send “object” </a:t>
            </a:r>
            <a:r>
              <a:rPr lang="en-US" altLang="zh-TW" sz="35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after compression.</a:t>
            </a:r>
            <a:endParaRPr kumimoji="0" lang="en-US" altLang="zh-TW" sz="3500" b="0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2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pPr algn="just"/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Object transmission actually has too much repetitive data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2276872"/>
            <a:ext cx="8352928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en-US" altLang="zh-TW" sz="3500" b="0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354" b="48453"/>
          <a:stretch/>
        </p:blipFill>
        <p:spPr bwMode="auto">
          <a:xfrm>
            <a:off x="827314" y="2291473"/>
            <a:ext cx="7489371" cy="364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668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Underlying Deflate Algorithms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3717032"/>
            <a:ext cx="8352928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lang="en-US" altLang="zh-TW" sz="15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lang="en-US" altLang="zh-TW" sz="15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lang="en-US" altLang="zh-TW" sz="15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lang="en-US" altLang="zh-TW" sz="15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r>
              <a:rPr lang="en-US" altLang="zh-TW" sz="15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From http://www2.sys-con.com/itsg/virtualcd/java/archives/0810/beckett/index.html</a:t>
            </a:r>
            <a:endParaRPr kumimoji="0" lang="en-US" altLang="zh-TW" sz="1500" b="0" i="0" u="none" strike="noStrike" kern="1200" cap="none" spc="0" normalizeH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791" y="1196752"/>
            <a:ext cx="8108415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 rot="20270870">
            <a:off x="436964" y="3103397"/>
            <a:ext cx="8341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FF0000"/>
                </a:solidFill>
              </a:rPr>
              <a:t>Reduce </a:t>
            </a:r>
            <a:r>
              <a:rPr lang="en-US" altLang="zh-TW" sz="4000" b="1" dirty="0">
                <a:solidFill>
                  <a:srgbClr val="FF0000"/>
                </a:solidFill>
              </a:rPr>
              <a:t>the average object size by 80%</a:t>
            </a:r>
            <a:endParaRPr lang="zh-TW" alt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49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755576" y="227687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New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graphic tech reduce 30% memory usage.</a:t>
            </a: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ColorMatrixColorFilter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727905" y="9807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3074" name="Picture 2" descr="http://ophone.tgbus.com/UploadFiles_7392/201004/201004091938292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3173" y="2276872"/>
            <a:ext cx="479107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499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Other graphic Tech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LightingColorFilter</a:t>
            </a:r>
            <a:endParaRPr lang="en-US" altLang="zh-TW" sz="28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lvl="1"/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(R’, G’, B’) = (R, G, </a:t>
            </a:r>
            <a:r>
              <a:rPr lang="en-US" altLang="zh-TW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)‧(a, b, c) + (d, e, f)</a:t>
            </a:r>
          </a:p>
          <a:p>
            <a:r>
              <a:rPr lang="en-US" altLang="zh-TW" sz="2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Draw bitmap after a matrix</a:t>
            </a:r>
          </a:p>
          <a:p>
            <a:r>
              <a:rPr lang="en-US" altLang="zh-TW" sz="28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 transparent rectangle mask background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727905" y="9807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997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Other 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Improvements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More careful resources management</a:t>
            </a:r>
          </a:p>
          <a:p>
            <a:pPr lvl="1"/>
            <a:r>
              <a:rPr lang="en-US" altLang="zh-TW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onResume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(), </a:t>
            </a:r>
            <a:r>
              <a:rPr lang="en-US" altLang="zh-TW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onPause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(), </a:t>
            </a:r>
            <a:r>
              <a:rPr lang="en-US" altLang="zh-TW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onDestroy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()</a:t>
            </a:r>
          </a:p>
          <a:p>
            <a:pPr lvl="1"/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Thread management =&gt; 9 threads at a time</a:t>
            </a:r>
          </a:p>
          <a:p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We debugged a lot</a:t>
            </a:r>
          </a:p>
          <a:p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Landscapes change with time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2276872"/>
            <a:ext cx="874846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35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38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Other Improvements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395536" y="2276872"/>
            <a:ext cx="874846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35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3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altLang="zh-TW" sz="36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altLang="zh-TW" sz="3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altLang="zh-TW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We compose our cheese theme song!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04723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755576" y="227687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Demo</a:t>
            </a:r>
            <a:endParaRPr kumimoji="0" lang="zh-TW" altLang="en-US" sz="5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Ok, it’s great!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23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However, I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have no time to use </a:t>
            </a:r>
            <a:r>
              <a:rPr kumimoji="0" lang="en-US" altLang="zh-TW" sz="5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Ptt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after I start to roll the cheeses.</a:t>
            </a:r>
            <a:endParaRPr kumimoji="0" lang="en-US" altLang="zh-TW" sz="5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It’s good to prove that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I am not an “</a:t>
            </a:r>
            <a:r>
              <a:rPr lang="de-DE" altLang="zh-TW" sz="5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otaku“, but ...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25</a:t>
            </a:fld>
            <a:endParaRPr lang="zh-TW" alt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229600" cy="3082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1.bp.blogspot.com/_wjDaYmblZGM/TUzbUmBfi8I/AAAAAAAAA7o/l40h50H7txc/s1600/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889228"/>
            <a:ext cx="3528392" cy="3232008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26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755576" y="19888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You need “</a:t>
            </a:r>
            <a:r>
              <a:rPr kumimoji="0" lang="en-US" altLang="zh-TW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Ptt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Agent”!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24578" name="AutoShape 2" descr="data:image/jpg;base64,/9j/4AAQSkZJRgABAQAAAQABAAD/2wCEAAkGBhQQEBQUEhQVFRUUGBUYGRgVFxQXGBgXFRcYGBYYFBcZHSYeFxojGRUZIC8gIycrLCwsFR8xNjAqNiYrLCkBCQoKBQUFDQUFDSkYEhgpKSkpKSkpKSkpKSkpKSkpKSkpKSkpKSkpKSkpKSkpKSkpKSkpKSkpKSkpKSkpKSkpKf/AABEIANcA6wMBIgACEQEDEQH/xAAcAAEAAQUBAQAAAAAAAAAAAAAABwEDBAUGCAL/xABQEAACAQMCAgcEBQcICAMJAAABAgMABBESIQUxBgcTIkFRYTJxgZEUI0KhsVJigpLB0fAVM0Nyk6KywhckJTRTVIPhCGNzFjVkdJSjpbTx/8QAFAEBAAAAAAAAAAAAAAAAAAAAAP/EABQRAQAAAAAAAAAAAAAAAAAAAAD/2gAMAwEAAhEDEQA/AJxFKClApSlApSlApSlApXxLMqKWYgKBkknAAHMk+FcinW7wtn0rdBj4lY5yoA5lmCYA9eVB2NK11n0itpjiK4hc+SSxsfkDWxzQKUpQKUpQKUpQKVRmAGTsBXxFcK4yrBh5qQfwoLlKpmq0ClKUClKpmgrSmaUClKUAUoKUClKUClKUCuX6xOlR4fZM8WGuJCI4E5lpGIGQvNtIOrHoPOuoqD+ue8W44xYWjagoC9oVIyVuJQCoyRjux88/a9KDmRw3iXEmbs45L1j3XmnOYEfUwYWoYiMrpwNWkkHOMbE5KdUfF0hYCODv7FVMIkwGzu+3I7jDb7Z5DHoqKIKAFAAAAAAwAByAA5Cvug81XfU7xUuWMSzHTjLvFk8vHWCW3OCTnu1t7Ph3FeAwi8l7RlDANbxyB41TVv8ASCSxGxwpTOPEjk0/VYvbRZo3jcZWRWRh5qwII+RoNP0M6ZwcUt+2gJBB0vG2NcbeTD3bgjY/Agb+oO6soTZcae2Ru4fpcDYAGs2764y+ObBGPe25keFTjQKUpQKUpQcf1tNjg9zvjPYjbxzPECPcQcfGoi4b0GNxazXSm3jiikZGDRzZAVVYsTCrbd/8nYDc1K/XC3+y2H5U1qP/AL6H9laPoBFngN8T9pr35CIL/loI+s+jof8AmLvh7Y/JvZYMfoOike8Vsp+jV8hMYuUcjZo04q+VyMjUjsuBisjoJwuzuOH2drNw6RmuzMDeGNFVT9aQUmGWLAIAFIAyvj47rpHaQp0lt0a0+kA2W6LHCzSMDIA7CQqpIVAMk52oOZHQjiLDIgncDxS9jcD49vtVmPotfZ7sNxk+IvI8nPLcXNSR0CUDiPEUWD6JE627JbOqIxwrI8wjUlQjHu5UkEjfeub6L9GbZelV8iwx9nDEsiLpXRHIwgOVXGAQXbHlmg056McXT+h4gPLTd5x8rjasiKDjqd1f5SHoXgf+85JPuzU71CfWl1iyC4kt4mdEiPZkKWXW3Nyzr9kDACggnfOORDCHFuOR5OeJDHPNvFKNvdG33V8XHWRxW3CtLJIikhQbixKKzHOFLaV54PLHKtPwrpTd2FwASyuQG0hpGRt86WQ5zqORkYIyOeSK6frt6Si54fw7QCBcSdsM+HZrpx85fuoJX6KcZN5ZW9wRpM0aOQOQYjvY9M5x6Vtq57q9h0cKsR/8NCf1kB/bXQ0AUoKUClKUClKUCoW64ujiycUsZ1dQGeKGYllHZYcvG759kFO057fV1NNQr0osRdAors0yzySkBMqGlm7KKMsVxkkPlQc4VQeQwHdHrUsBcGHtGwOcwQmDPl2o2PvG3rW3tumVlKcJd27HyEsefkTmvOXRzosshE9we1DsdESs+CSTpEzIC5zg/UxAyMAfZra3V9bzOLeJVe4YoiCOGNtOkrkEhxHEgQHugyMT7TrutBO8nTSzVNbXMIGpl3dclkYqQqg5bcHkNxvWnvetewj5NM//AKdvOfjkqBj91Rf076G/RfocQcw9tEv0iVjqVHUZf2eWcEBQQu25A3qnAOj1vJAexVVibVm4lVbi5kAbGLaJj2cKgrgzOANRwOQyDhHEkPSa3aJ07FpJpwzDQ6ieE9pHNk5BVlI388+NeghXnro7bQG7YGQdkjvHDJIe2Ors8spwpDjLqGYLsurBXnU19CmY8Pti2cmJSMnJ0/YBPjhcD4UG7pSlApSlBxPXD/7qfzMttj39vHXNdE7zRwGRNQQ3Et5GHbRpUs7LuGkTJ05xg8x8K33XRJjhqj8q4tx7sPq/y/fWL1ar/sdPW8P/AO6ooMbofxf+T+Gm1SZJJIxJ2DlO7lyXXtVR2JAdj7PhWu4+t1NxaO/tHgDRQiJRNDfHOQ5csEiP2pGxhuQHrW54pNczXQtbQxiRkklZptTKkauEGFHMlm8sd01bg6I8WhBLTWdyACdLRFXfAzpVgAAWOwJ2GfGgtcJF+t8b26aCSTs0t0jjS7ijSFpA8rkvFksNIwp555jABxuB20sPHrm/kESQ3KmPHajUgAjw5BUBv5r2Qft+OK3HB5Ybq1klESAGCVgGjjDI65BB7vtKwI+FW+NxGKdkjj4aijTjt+2jbDIWzlVCk/VyHY/IjcOk4N0ujeEG5ktoZMtlFuI3AAYhTq25rg/Gon6x+jp+kPcw9lPC7s4YfWIsjBdaSlD3eQYHkdWDsakuxtbTsozcGKOR1OVS4cLqRA0oUiTfTknbkCKyoBYg6UuBkjOBeS7g53wJfQ/Kggfh3DZ76dAkSu4PdKa3IOWx2kjMwVASDzzgBRtvW+66OHi0i4XbKdXYw3O/mdKYOP6wqYIo7XTlLghS2kabpsai2nT7eNWo4xzyah7rrQnitrACzYt0ALHUSZZ2Xc+Ph8qCSrfpmLOGJXtLtIIkRDM8WhAEUKDpJ1qNvthfidq7KKYOoZSCGAII5EEZBHwrQcc47FHYu0wD6om1IPtBlIIx65x6k4FZnRWwe3sLWF/bighRv6yooP3ig24pQUoFKUoFKUoBqJel11HZTSfWaHW8tWjQ83jmljuJnxj6xRIkoH5HfH2hUtVzPTaCNxarIqssl1ChyM7NqOM+GWVfjj0oNPxnqgt7h5GimmtlmJMiQ9npYt7WkspZA22pVOltIyNhjH4d0AsuBabhEklfUFaWQdoyIQx+rRAApLBVzjPe+BkRRgVpB0hfDK9nc6gzAKqqwKfZbtCwj3Bzp1EjcGg4/j/F4eJdw2zypLFjQUkJ7rCQE6MGJiofS2TvjY8mpf8AUoJlERvpxAPsCOFScbDUyhQ2BsMrsNuWBXV2/FhESRYXSZ5kJCfuWUn5Ct1YXwmTUEkTcjEiFG2/NPh60EW9J+j1vwySyRXW3ggiuHjkc+3cjQQJHyO8e6wP5nIgYqTeBRhbWAAaQIogAeYAQDBrVdKVU3HDgyhg1ywwwBH+63DA4PiGUH4V0QoK0pSgUpWv4xxpLZV1BneQ6Y44wGkkbGcIpIGw3JJCgDJIFBxnXY/+pQDzuos/oxyt/lqnVwP9iwetyT/+QrLsOGvxTMt2VxGziOAHUkci7KzbASMBvq8dW2ke1gcNuDHJbY2W8I7QZLf6xaXUK68+LPFq1HxMak75yGu6QC6+mh7IlZlRw2hI3doO0RmCB+f1gXPo3I71W449xYLGDIQzCQyJFDDLPFpwE7RE1bk5PdU81B05JG1h6TJDe7DWFWQSFRkorOArJ4v3kIIXOfDLYU9PHfW6J24uA66Qcho3LjHdxpXU5OdgNySB40HG9CYXjs7mOTIZEugcgAhmLMwIBI2ZiNvd4ZNzpCA11LqisdmiGuWaVJFLqoi5EaHIU7KRsUOeeMnhfFklN6uAkvZ3Lsm2RqzpyRzOnTn18xg1cueHMeIPL/J6y+z9a0+/dWMKUjOwOnc8sYXxyaC/wmzspo8zx2ytGWlbTOJEBkxrlBLeJi9tgDqQtsc1s7vo5w/SodIkVg4XDmMMBqdwNLAEAamPkB5DbScM6JwSpontJbdAukKbiR0ACRE5y2AdRKAjmIfLAreSdCrWWCKI62SHV2Z7V9Q1nLYcHJyNvcSKDHueAcObXns0yQW0zNGdSjIJ0uMMAQM88HHKo46dwNd9JLcwRvOIoYGbswGGA0kgOchcd5cEkDcVJ56B2mrV2bFu+MmSVv5xOzcnUxBJAB3+0Aee9U6C2o+hpP8A0lyBK7eOGH1ae5I9KAfm+poOcgsWhurWS9QLHI6pFHrDFJyCUkmCgq+/dXDHScNhicpIoNRVxXP02dmy3ZXFuQSSTlb22KKMnbCzyqANu8RipWFAFKClApSlApSqZoK1yfWhcpHwyZmYq6aXhYAkieMiSIj3MmT6Bs7Vc6S9MhAxhgCPOFyxdgsMIOQGnfnnKnEa99tJ5DeoqTj/ANI4lFHcMtyjXCoZW5mNtUZEag6YomDZ0KM4O7Md6CW+iHSv6YrpKvZXUBCzRH7Jxs6flRNzVvhXQ1FPFuCSvJoSVo+I2S/UTDGq5tPslhylKnuSLjmM4GoVsOCdcESL2fEla2mXZnCO0D+TKy5K58m+ZoJHqhNcf/pe4V/zifqTY+ejFavivSY8b/1PhrN2Lj/WbrQ6KkX2o4dYBaR+XkBn4BZbpf23FEn7JpLSFZEhaPvOzuXWS4VBu6YgkRdOSQCQDqxUh2HEI54xJE6yI3JkIYH4ior6aIkEE8lsAI7T6BbR+I7SGZ2lA8wqzKp9Qw8K4iy6WSRhmAXtgO5MMpKpA7uplx2wyACsmoEbUHpOlRDwDrjmdfrfoxI2w5kt2OOffAljznPPSDjwrom61VEbN9ElZgDjs5bSVGbSSo1JKWAOOenbyoO5lkCqWPIAk+4bmuY6ESC7Rr58GScnQDuYYDpaKIeAJXEjY5s/jpXGjl6ymi1LK9pIV9pQbmFhnGUwUlUkEkHvb6TsMVrurrpDDZIbczFjqYIikSKUJ1RGOQBc4BMbZGQUXOkach10NvNay3CRICkhEiSuw7OMMXaQSD2iVZiQq7EaQWXc1yNnKrXyJEWeLhyIMZTU0sssTMcEjLdnE7sfAzAVc6adObiSKdII+xSJCzTSnbYNjs09pzqTAJAXIz3hjMUcJ6ur3iGuWG3VwpCsXmwTIVDPksRlu9k42y1BInBOh93b3jzFHMcnaBl7Nm1K7BgrL48hyOQQMGtj/JE8V1ritfq+0U6jb4uOzONf1wTUJMFu8DnlvnJqOz1ScYRRpgOG5qlygxn8oF8VWHqw4wdhbTL4/wC9xKN+WBqxmg77hXCbiO/vZ3glCTwyRxhYpDjUEVAQF7oAjxtnwrouJ8MtbmYTSQXgcKgOiCVc6CTuwXVvkDY57i+QqHV6veMLytrvPifpcY+WDVG6veLDAa0uznfu3SH577UEyW/DLVRLlL5+3jMcvaQTNrUksMjs9KlSzY0gDvHY7YsR9HLJTlEvkBYMVSG4VSAMaCqxYKn58hnAAERf6NuKj2bO5GfH6VHk+/evhOqPibnazlXPi1zB99BPvBJ4bdOzT6W2ps5mhumIyFUAu0eygKNyfea4nox0vmS5urG2gabsZ7gJpMeFjWTbJd00hdQUbnOn0NR4OpHiRG9tv/8AMwfdtXW9UkR4Zd3NvcLolHZkqWVzpKltSsuzKNak45a6DoeB8HnTioa+B03AaaJFcOizRBB9aQq5cKCy8wCOZONMmCuS4zdJPfcP7JwWWSYnGfYEJLc+Y1BB6EjzrrKAKo8gUZJAA8TsPnRuW1eb7/pHJukqCSZPq5HuS1wwlQlZSiylo41LhsBVG2KCdrjppaIxXtg7DmIVecr/AF+xVtPxxWuvusWJCQsUjEAnvGKPYYzlXcSZ39nRnY7bGoNn6RTvGsbOdCAqAML3W5qcc1/NO1YT3LMACxIHL4cvfzoJkvetAEsO1jQacgQo0zkk4wHkKKp3HOMj5Vyl91jCVB3HdvE3EzsDnb+ai7OPZvzeXlXA0oM7ifGGnldtlBxhVCqFA1YUBRyGogeO9YtvdGJ0kHONlYfosD+FWIube8fcor6Zcgg8jt89qCfeHy2/F7dEcvHPCFdHU6JYyVwssDj2h4HmDghh4VouMcOMbY4nCxVed7bLmJl/LuYlOuBvMjKZJO3h89GoFe1tZ5SUW42EqEhre7yUJ1cxHKwwRy1jzkJG86XRPd2yWImTt5HQSHB091JpU14A7rPbaTgctWw5UHNwNwZG3mlcA+0sFwyHHkwRgR6j510vDOLpfq8HC2WOBCFluAcMMjJW3Q94uRsJHAUb41EHEYkMGZZFKSIxR0PNXHMZ8R4g+IIPjW26A8ZFndXUrfzbRaAB/STo8J0gDckduM4BxqJ86Db9bbJDY/RYF0xwxliAdlAI05J3JLY35kk75zUTGpL60LQyxzd7tI7eAySPjCvczKezH6MY1AeAaL31HdtawyLIZy4CBGAjKhmBbs2AD90nVLE2++EagwtWl/Rhn9IfvGP1avwSsrBx3Su6nxB88+B8vLnz5X+OyxFkaAEKMEgqEwWkcsMZ30pIFzt7HlisegZxVtL4pk4B9kprAYowYOGQNkKQEBO24JBzRu8ceA5/sX9/p76souqTfl3j8zo/AUHep0mW+sLqJyv0gQSZABXtAqE6kB8QQQygnBBxsRW86kromSTfunUfTMsNsw+6FvmaiS3m07hijKBhlOCGIYNj5kEeOTUhdTHEdNzGvg6wE+9I7iH5ZZPkKCe6UpQKUpQKUpQUNefeIwKOkyRT/wA28oHtMhC4miTDqQw+xyPlXoOoK617cR8ZtJWVSpmiDBgCGQmA4YHYgntc5oJg4P0Yt7VmeFCHcAMzvJI5A5DVIzEDPgDitrXN8IuDbXjWRZmjMXbQFiWZVD6JImY7sFJQqTk4Yg+yK6Sgoa8ydONuJ3rYx9fJn3bb/t9xNem681dZileLXi49qVGHqGhiYfDOSfQHzoNJSrFpKDlfyTj4eH7vhV+gUpSgtW75Bx+U34kD7hV2rMlmrHOMH8pdj8xXymo7Zyvi2MEjyBB3z5gUE09TN3Hc2FxaSYdVdsq26mG4XOPUFxLXRcB6JSQ3JaUq6RFjHIWZpZWddKtPnYNHGXQYPe7V2wCxzFfVTxj6NxOME4S4BhPlqPeiP666R/6hr0DQQN07EcnFrnWoYlkUHGcdnFGCAPA8+96AeArseh3RiC84TBGBpeGSTWSWJaTWe11kEMVkwrbEEdwg90VHPSO57TiLP4NcTEH0MzoP7sf31I3VHd4e7hJ2+pmUf1laN8f2SfOgz+mnBBb8CvUJDuYpJHcqBrkO7MAPZGO6o8FCjwqAmOkA4LAD3kHHMelejOtSbTwa9P8A5RH6xC/trzwvKgsqnaDJI0+Snb4nx92wq5I+OXM8v3n0FfM0KnJOxA9obH5/vqsGSqk8yBn5UH1GmBj+CfM1jqdLKfPWvyJNZEkgUZNauaQls+GdQHv3/aaCt3IpOQMb7nzyNyfiB867fqjlC3UeeWk/3Ly3P+FmrgtWf4+VdP0ClImGnn/rSj/6ZpV/vwr8qD1KKVRTkZqtApSlApSlAqHev6LAhfG+5B/qJNq+I1qfhUxVG3XnwxZbFCxxpkC6vIPgsf1UNBuuiXRycXEl7eSI8siBEWIuUSLOobsASST5D8AOvrT9Dr83HD7SVvakghY/1ig1ffmtxQfLctudeUuN3E0tzcNMCbgyOsjEjGpDoKofyRp0jHgor1dXmfrJ4aqcVvQjFB2ivsSFzJFHI2RnG7Mx+NBzSx9my7jJ2PuPs+uxwPjWbWre3yuADqPln4Mc7jw51sYpNSg+YB+dB90pVAaC2O8SDyU4x5+Iz5g88fjV2sebuMH8DhW/yn4Hb3Gsig+4Lho3WSM4eNldD+cjBl+8CvT3DeMJPapcIe5JGJB6ArqwfUcvhXl6pS6u+k2eEX9ux71rDNInh9VIkjD9WQOPcVoOEWJ5HgfHdKqzHI2OGblzOS4++u16ubjRxWMf8SG4T3kGKQfcjVzNiuIox5In+EVncJu+xvbOXONNxECfzZswt8PrfuoJQ62JNPBb0n/h4+bqB+NeexU9dcs+ng1wPGQxIPe0qfsBqBaC1c+yR54H6xA/bV41ZlO6Dzb8AT+OKvaDpL6ToHNtsbfHOPXGPWgtXI7je41rCO7ny2/j51sbt8I3y32PxB3FawPsR5/iOX8etB8sM48/DH4V0fQQab2EEj/eYFOP/NBiI/v4r46CdE24nexwjITd5WGxWFTg4PgzNsPeK6nrG4NFwziKi3jEcYgtplVeWbeY6snmT3QSTuc5oJ04BcmS1gc83iiY+8oCfvrPrScEvoooFRpEXQZFGp1HdSV0HM+S1mnjtv8A8eH+0j/fQZ1KwP5et/8Ajw/2kf76oekFt/zEP9pH++g2FK1p6S2v/MQ/2i/vq23Sq1H9OnwOfwoNtXIda1kJeFXHmgDj3g4/zVuP/ay1/wCKD7lc/gtYfF76K+t5reNmLyxuq5jlADaSVJYpgbgczQa7qevO14Nbb5MYkjP/AE5GUf3dJ+NdpUX9QV3myniJGYp84HgJIozy8O8rffUoUGJxS/W3glmYErFG8hC8yEUscZ8cCvL/AEm4v9Kup7pxpEr61QkHACqqaiOZ0oD5D1r0z0ivoIbWV7lgkOhg5Pkw04AG5JzgAbkmvKcNsX0lvZUAAHmccmYeHnigtFuRckastyHhgAMCDkYJ291bKDhkYsWn+kjte2CLCNBfQMgu5IyRtsOWwNa3iOSy7eB9/Mb1Wg3HArKWa4ijgLGWU/V5ZFCk61JJ0bYAzkYI8N8Vt+J9DmhhkljmguFt9Kyi3nV2j30hmBhGVyMZHIg+RrC6F8cS0vYJZM6EVlfA3AkLgkeoB/jc1s+Gm04XFe9ldi7kuoHgjjSORQofnJOW2QgfZ9PXYOZZQwYHcZZfeAxXPxxVqzfYqeabe8fZPy/Cln7Hxf8AxtVLpSMOo3XmPNfEe/xFBkVm8I4qbd5d8LNb3UD+R7SF+zz/ANVU/WrBRwQCNwd6+Z4Q6lT4gig6u2PcT+qv4Csfi76YHYc0AcehRgwPzFV4TddpCh5EDSw8mTusPmPvFffEItUMg80cfNTQSH153A/k+Bc/zlzH8kSR/wAQKhipA61eLdtb8KQnvGDt2H9eONFJ95L/ACqPncKCTyAJPwoK2gjaf6w91E5b7liMA4HLCk4rejjEQGN8AYxobGPIDFcxbQEgsSwL7kA4x+SPgKvGLH2m/WP7KD44yAW7mopjO+MrpGMZzuMYxnfu4rVnkfcf+1fcrknmcb4yTy+dUjRmIVBlmIVQPFmICj5kUHobqQ4AIOHCbHfuWLZx/RoSkQ92FLf9Stb15cCeRYLlUZo4lmim0DLKkoXD4G+kFTny1CpJ4Lw4W9tDCOUUaR7fmKF/ZWbig85r1i3hAxcRvpAAIs43OBy3AP8ABq7/AKS+IeyJwG8lsRrPwKn8K9DBaYoPPqdYPFc4E0xPkLBc/LsqyD0540ObXYzy/wBnAZPp9XU9YqtBAsPS3jpzo+nN77BNvnGK+z0q4+dsX2/lw+MfeU2+NTvimKCBnXj8hyf5S+Btoh8hiro6HcenBEj3AU81lv8AAYHwKxZ8PCpzxVaCO+qvoJccOe4efs0EqxKscTFwOz1d5mIG/fxgfGpEpSg4DrrK/wAlkF1Vu1hZFJ3kKuMqg8TpJPpp3qAJb8kkRrqA5t4fDln51L3/AIgZExZqc68zHngdmRGrg+O5K7+St51E8Nt2jIrlUV2RdT40RK7hckHbug6iTywaDFXtJgxMeViGp2AyFDEKM7nfJGwOfSrACe75ivRc/R3hU9sIEGI0BX6lpIg7IBvIUwJTlQdRzvXNcK6nLSWFjObqJ015OtAO6xPdBQgjBC58waCHItGTuPD7ZHn61cYIBzz+m3yG9bzgHBke9SFtRVJJtWe62m3WU8xjB0xD4mth0y6LLY3cixkSQns2VwBlWlDHs3O+D9W7D0+FBoIItKgeQ39/j9+auUpQYsX1baPstkr6HmV/aKyq+J4Q6kH/ALg+BHrVu2mJ7re2v94flCg2XBrrs5Sp9mXl6SAf5lHzUeddA65BHmCPnXJSx6gRy8j5Ebg/AgGugteKBrftm+ypLjyZPaHzG3vFBruMcYF08LDcRWtpB+lHEDJ/fcj9GtTcd9gngMM3uB7o+J+4V9oezjy3gCTjzO5x8TS1iIGW9pjk+nkPgMCgvVj3b7YHx/ZWRVmdaDXPHXU9VfBvpXFrZSMrExnb0EQyuf8AqFBXPdnUsf8Ah7sgXvZscuxiU+nfZ/vC/IUEziq0pQKUpQKUpQKUpQKUpQKUpQQR13SB+JIh3CW8Rx6tJKT8wo+VcEDhMtvtk/LJrt+uVT/KzZ8beHT6jVKDj9I1w7HuH+qfwoJp4B0TQWlupu+zfsQD2BVwWJJUFHBXuqQMhQzEEkjYVqOkPRm4tw6w8RlDJ2bLrVVR+1aRm1NlyzkjUSFC+OOZG46J29hJb9mjCCXW5bsiAVKuQFZWBXIDLkFfaJPlX03Q+V5CPpsZwRpLWxJKsoVc6Zgrfz43wN8HGKCN4OhF5DFPeSSJiBGlZlkbXL2mdSggArqDNk5B8ueRl3vT2OSwls47PSJSCXdx3SCrBxgFpHBGxY/E8q7jpP0Nmjs3E15rhJjVo4oREWBkRd2Mj50+1px3tGM4NQ2p2HuFBWlKUCrVxba8b4YcmHMH9o9Ku0oMeG5OdLjS/wBzeqn9lfWs6mRT3W0s4/OX2ce/G/ooqzxMjSARnfP7seW9VCEARgnPN28s89/yj4elB9E9o/5qH5uP2L+PurJr5RAoAAwBX1QKoy5qtKDDuiUU45nYe87D9/wqd+orhvZcNZsfzk0hB81jCxj+8jfOoKxrl9E/xHw+A/GvR3VRHp4NZ+qM368jt/moOtpSlApSlApSlApSlApSlApSlBGvXZ0eMttHdIO9bEh8D+ikwGP6LBW92o1CsseVYDxBHzGK9XXdqssbRuAyOrKynkVYYYH3g15vuejnZXUlix0zrMVSR89m0YikdAQOTPpjAPnIRvgig7borc2dzczmUSRy3McBjkUOuVMETSEOMoZBIzDcZ0pjGM1mDh937dpi8Ut9to4GjICFdbg6WyFicaUHrjJqLOHccIjMDt2Wkgxy+MLBzJGXxuACzoWHLUc5ArfdHetqazVkSJDrJdsuVAbYZRSh0gjGxJ9kYxyoOyv+HXs0RTijdijMyRx27amlYJ2gBnYsIVJXT7GdjyHOL+K2QgnliVtao2FbbdSAy5xtkBgD6g8uVbfjXWddX4CnRGInVgUJZgyg4KnAXkxGdNc6iADA2FBWlKUClKUGHcDMg8cAYHr4Z9N8/Cr0JA7oGcZy3hnx95z5cq+EX60n0/YB+2smgUpSgVbnk0rtuTsB6nl+/wCFXKthcnJ8OQ/E/wAftoLegRxnxwCSfM4Jz8TXqbozZGCytoiMGOGFCPVY1B+8V5ZumbIVPa9rfcd3cZ97YHzr1XwPii3VtDOnszRo4/TUHHwJx8KDOpSlApSlApSlApSlApSlApSlBQVx/WN0ATicOUwlzGPq5DtnG/ZyEb6SeR5qcEeOexFKDyVe2j205imRopEBV0fmPtKQeTAjOCOeak3qh6BRXUMt3dRrIJdUUKuoYKo2eQAjGSw0g+Gg+ddj1k9WycVjV42WK6iBCSEbFT9iTG+nO4PNSTzyRXTcJsfolpFEBnsIkTC+PZoB3fUkffQeTY4mgPeHskofep0n45WtirAjIOax7m4ZneXA0yszlAAAupidIAAC45HAAznYVbt3GSY9/NTsR60GbSlKBSlKC3p75P5o/E19a98fwPfVi4n0FjjOFT72YftrfdJ+AxWdwI4ZHlBjRy0iqraiWDDA8O4MfLfAoNVSlKBXy76Rk/x6CvqrZOXA8h955fcD86CkEZGWb2j9wHJR7vxJqdupTi3a8OMJ520jx+9G+tQ/Jyv6FQdXe9SPGRHfyxE4W5jGjyMkGpvvRmwfzPdQTpSlKBSlKBSlKBSlKBSlKBSlKAKUpQKwOO8WW0tprhwSsMbuQOZCgnA9Ty+NKUHlG54q7zyyy41SSO8gUYUMzEsVHgN/j76XHDw267Hwx+zypSgsRXzodL97Hz/71skcEZHI1SlB9UpSgsSIDJg7godvcw/fV5UA5UpQVpSlAr57MZz4/wAfx8KUoPhe/wD1f8Xv9PT/APlZljxE200c684HSX3hCCw+K6l+NUpQep7aYOisu4YBh7iMj7jVylKBSlKBSlKBSlKBSlKBSl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 rot="168033">
            <a:off x="3414938" y="3226921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PTT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692696"/>
            <a:ext cx="5156051" cy="492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28</a:t>
            </a:fld>
            <a:endParaRPr lang="zh-TW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548680"/>
            <a:ext cx="2109021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D:\笨笨的照片\My Dropbox\IMLAB\PDA實驗\遊戲截圖\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564904"/>
            <a:ext cx="2378758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4653136"/>
            <a:ext cx="3268006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弧形接點 9"/>
          <p:cNvCxnSpPr>
            <a:stCxn id="6" idx="3"/>
            <a:endCxn id="7" idx="0"/>
          </p:cNvCxnSpPr>
          <p:nvPr/>
        </p:nvCxnSpPr>
        <p:spPr>
          <a:xfrm>
            <a:off x="5312869" y="1556792"/>
            <a:ext cx="1888670" cy="1008112"/>
          </a:xfrm>
          <a:prstGeom prst="curvedConnector2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圖案 13"/>
          <p:cNvCxnSpPr>
            <a:stCxn id="7" idx="2"/>
            <a:endCxn id="8" idx="3"/>
          </p:cNvCxnSpPr>
          <p:nvPr/>
        </p:nvCxnSpPr>
        <p:spPr>
          <a:xfrm rot="5400000">
            <a:off x="6098615" y="4162280"/>
            <a:ext cx="1260140" cy="945709"/>
          </a:xfrm>
          <a:prstGeom prst="curvedConnector2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2" name="Picture 2" descr="http://t2.gstatic.com/images?q=tbn:ANd9GcQSLOtd6MFMkE9Lgw7Qe-RzcUc9psAeAt2B6-3W5TzVemE1j-4Ucw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628800"/>
            <a:ext cx="1743075" cy="2619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弧形接點 18"/>
          <p:cNvCxnSpPr>
            <a:endCxn id="35842" idx="2"/>
          </p:cNvCxnSpPr>
          <p:nvPr/>
        </p:nvCxnSpPr>
        <p:spPr>
          <a:xfrm rot="10800000">
            <a:off x="1555106" y="4248176"/>
            <a:ext cx="1432718" cy="1053033"/>
          </a:xfrm>
          <a:prstGeom prst="curvedConnector2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29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With </a:t>
            </a:r>
            <a:r>
              <a:rPr kumimoji="0" lang="en-US" altLang="zh-TW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Ptt</a:t>
            </a: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Agent, you can …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30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Post or Push an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article automatically.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31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Follow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someone’s “posts” and “pushes”.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32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TW" sz="5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j-ea"/>
                <a:cs typeface="+mj-cs"/>
              </a:rPr>
              <a:t>Get informed when some specific keyword appear.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33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Get </a:t>
            </a:r>
            <a:r>
              <a:rPr kumimoji="0" lang="en-US" altLang="zh-TW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Ptt’s</a:t>
            </a: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money as soon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as </a:t>
            </a:r>
            <a:r>
              <a:rPr kumimoji="0" lang="en-US" altLang="zh-TW" sz="5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posible</a:t>
            </a:r>
            <a:r>
              <a:rPr kumimoji="0" lang="en-US" altLang="zh-TW" sz="5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34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And ……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4A02-DB2D-4EF4-9266-AE42EC1EF039}" type="datetime1">
              <a:rPr lang="zh-TW" altLang="en-US" smtClean="0"/>
              <a:pPr/>
              <a:t>2011/6/30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04CE-B732-448B-96A1-0724332CD447}" type="slidenum">
              <a:rPr lang="zh-TW" altLang="en-US" smtClean="0"/>
              <a:pPr/>
              <a:t>35</a:t>
            </a:fld>
            <a:endParaRPr lang="zh-TW" altLang="en-US"/>
          </a:p>
        </p:txBody>
      </p:sp>
      <p:sp>
        <p:nvSpPr>
          <p:cNvPr id="6" name="標題 5"/>
          <p:cNvSpPr txBox="1">
            <a:spLocks/>
          </p:cNvSpPr>
          <p:nvPr/>
        </p:nvSpPr>
        <p:spPr>
          <a:xfrm>
            <a:off x="683568" y="27089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altLang="zh-TW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Demo</a:t>
            </a:r>
            <a:endParaRPr kumimoji="0" lang="en-US" altLang="zh-TW" sz="500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364</Words>
  <Application>Microsoft Office PowerPoint</Application>
  <PresentationFormat>如螢幕大小 (4:3)</PresentationFormat>
  <Paragraphs>130</Paragraphs>
  <Slides>35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36" baseType="lpstr">
      <vt:lpstr>Office 佈景主題</vt:lpstr>
      <vt:lpstr>投影片 1</vt:lpstr>
      <vt:lpstr>Let’s talk about the story!</vt:lpstr>
      <vt:lpstr>投影片 3</vt:lpstr>
      <vt:lpstr>Well, it’s funny. However……</vt:lpstr>
      <vt:lpstr>投影片 5</vt:lpstr>
      <vt:lpstr>It’s as hard as taking the NMLab course.</vt:lpstr>
      <vt:lpstr>Now, all you need is a an Android smart phone</vt:lpstr>
      <vt:lpstr>投影片 8</vt:lpstr>
      <vt:lpstr>We are more peaceful</vt:lpstr>
      <vt:lpstr>投影片 10</vt:lpstr>
      <vt:lpstr>投影片 11</vt:lpstr>
      <vt:lpstr>投影片 12</vt:lpstr>
      <vt:lpstr>投影片 13</vt:lpstr>
      <vt:lpstr>投影片 14</vt:lpstr>
      <vt:lpstr>Underlying Deflate Algorithms</vt:lpstr>
      <vt:lpstr>投影片 16</vt:lpstr>
      <vt:lpstr>ColorMatrixColorFilter</vt:lpstr>
      <vt:lpstr>Other graphic Tech</vt:lpstr>
      <vt:lpstr>Other Improvements</vt:lpstr>
      <vt:lpstr>Other Improvements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Rolling the Cheese &amp; PTT Agent</dc:title>
  <dc:creator>Earl</dc:creator>
  <cp:lastModifiedBy>Earl</cp:lastModifiedBy>
  <cp:revision>27</cp:revision>
  <dcterms:created xsi:type="dcterms:W3CDTF">2011-06-30T02:54:59Z</dcterms:created>
  <dcterms:modified xsi:type="dcterms:W3CDTF">2011-06-30T08:10:20Z</dcterms:modified>
</cp:coreProperties>
</file>