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2" r:id="rId6"/>
    <p:sldId id="269" r:id="rId7"/>
    <p:sldId id="268" r:id="rId8"/>
    <p:sldId id="265" r:id="rId9"/>
    <p:sldId id="261" r:id="rId10"/>
    <p:sldId id="266" r:id="rId11"/>
    <p:sldId id="272" r:id="rId12"/>
    <p:sldId id="273" r:id="rId13"/>
    <p:sldId id="267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655" y="-8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02A4C-28C7-43D9-AAFA-7949DD7AC289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81356-2794-4A27-87C4-195390BCA28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316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CB43B-EC94-47D2-95CA-ACFBA7C086DC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0877-EADA-4D19-A739-09A3AA01DCF1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48CD8-7999-4A2E-9B00-37D0382D1FA0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1BA39-3C4E-47B8-8528-B345B617CAF9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4FDC-87D4-423A-AD98-41A9CF39A3AC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1976E-1513-4AD3-A42E-D93404A90090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67C8-4588-4A2D-A7DC-779D5FA9C531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5F03-F53C-4D18-A53C-25126D8BE3E4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39EA-B8CA-461E-83A9-BA15233C1031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0B7CB-08AB-4A0B-A4E3-D47B4B8D5D6F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CE31-A76A-443A-A26A-E51B06089154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4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9DD21-7311-49B7-B296-902C38805BCF}" type="datetime1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7651E-A560-4DB1-ABB0-E281585AC93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電機系導覽系統 </a:t>
            </a:r>
            <a:r>
              <a:rPr lang="en-US" altLang="zh-TW" dirty="0" err="1" smtClean="0"/>
              <a:t>GuidEE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zh-TW" altLang="en-US" sz="2000" dirty="0" smtClean="0"/>
              <a:t>第六組　張惠棠　楊子毅　陳俊安</a:t>
            </a:r>
            <a:endParaRPr lang="en-US" altLang="zh-TW" sz="2000" dirty="0" smtClean="0"/>
          </a:p>
          <a:p>
            <a:pPr algn="r"/>
            <a:r>
              <a:rPr lang="zh-TW" altLang="en-US" sz="2000" dirty="0" smtClean="0"/>
              <a:t>第十一組　張凱勛　許偉恆　陳鈺升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736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 descr="C:\Users\SiemensChen\Documents\My Dropbox\網路與多媒體實驗\guidEE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628800"/>
            <a:ext cx="832092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919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最新消息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內容：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學校公告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系辦公告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活動</a:t>
            </a:r>
            <a:r>
              <a:rPr lang="zh-TW" altLang="en-US" dirty="0"/>
              <a:t>、</a:t>
            </a:r>
            <a:r>
              <a:rPr lang="zh-TW" altLang="en-US" dirty="0" smtClean="0"/>
              <a:t>演講、海報</a:t>
            </a:r>
            <a:endParaRPr lang="en-US" altLang="zh-TW" dirty="0" smtClean="0"/>
          </a:p>
          <a:p>
            <a:pPr lvl="1"/>
            <a:r>
              <a:rPr lang="zh-TW" altLang="en-US" dirty="0"/>
              <a:t>系學會</a:t>
            </a:r>
            <a:r>
              <a:rPr lang="zh-TW" altLang="en-US" dirty="0" smtClean="0"/>
              <a:t>公告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助教公告</a:t>
            </a:r>
            <a:endParaRPr lang="en-US" altLang="zh-TW" dirty="0" smtClean="0"/>
          </a:p>
          <a:p>
            <a:r>
              <a:rPr lang="zh-TW" altLang="en-US" dirty="0" smtClean="0"/>
              <a:t>方法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與電機系線上辦公室資料庫連結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4098" name="Picture 2" descr="D:\Download\投影片\B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09120"/>
            <a:ext cx="1700015" cy="16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644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系館導覽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內容：</a:t>
            </a:r>
            <a:endParaRPr lang="en-US" altLang="zh-TW" dirty="0" smtClean="0"/>
          </a:p>
          <a:p>
            <a:pPr lvl="1"/>
            <a:r>
              <a:rPr lang="zh-TW" altLang="en-US" dirty="0"/>
              <a:t>系館</a:t>
            </a:r>
            <a:r>
              <a:rPr lang="zh-TW" altLang="en-US" dirty="0" smtClean="0"/>
              <a:t>平面圖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點選教室可顯示教室資訊、課表資訊</a:t>
            </a:r>
            <a:endParaRPr lang="en-US" altLang="zh-TW" dirty="0" smtClean="0"/>
          </a:p>
          <a:p>
            <a:r>
              <a:rPr lang="zh-TW" altLang="en-US" dirty="0" smtClean="0"/>
              <a:t>方法：</a:t>
            </a:r>
            <a:endParaRPr lang="en-US" altLang="zh-TW" dirty="0" smtClean="0"/>
          </a:p>
          <a:p>
            <a:pPr lvl="1"/>
            <a:r>
              <a:rPr lang="zh-TW" altLang="en-US" dirty="0"/>
              <a:t>與電機系線上</a:t>
            </a:r>
            <a:r>
              <a:rPr lang="zh-TW" altLang="en-US" dirty="0" smtClean="0"/>
              <a:t>辦公室資料庫連結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122" name="Picture 2" descr="D:\Download\投影片\BT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81128"/>
            <a:ext cx="1542077" cy="156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573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教授資訊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內容：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電機系各教授研究領域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辦公室</a:t>
            </a:r>
            <a:r>
              <a:rPr lang="en-US" altLang="zh-TW" dirty="0" smtClean="0"/>
              <a:t>, </a:t>
            </a:r>
            <a:r>
              <a:rPr lang="zh-TW" altLang="en-US" dirty="0" smtClean="0"/>
              <a:t>連絡方式</a:t>
            </a:r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3075" name="Picture 3" descr="D:\Download\投影片\BT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653136"/>
            <a:ext cx="1525730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932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教授資訊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30818"/>
            <a:ext cx="8844235" cy="4780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543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系所簡介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內容：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系所簡史</a:t>
            </a:r>
            <a:endParaRPr lang="en-US" altLang="zh-TW" dirty="0"/>
          </a:p>
          <a:p>
            <a:pPr lvl="1"/>
            <a:r>
              <a:rPr lang="zh-TW" altLang="en-US" dirty="0" smtClean="0"/>
              <a:t>電資學院各研究所組別介紹</a:t>
            </a:r>
            <a:endParaRPr lang="en-US" altLang="zh-TW" dirty="0" smtClean="0"/>
          </a:p>
        </p:txBody>
      </p:sp>
      <p:pic>
        <p:nvPicPr>
          <p:cNvPr id="2051" name="Picture 3" descr="D:\Download\投影片\B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685413" cy="170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973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/>
              <a:t>場</a:t>
            </a:r>
            <a:r>
              <a:rPr lang="zh-TW" altLang="en-US" dirty="0" smtClean="0"/>
              <a:t>地資訊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內容：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各教室場地使用資訊</a:t>
            </a:r>
            <a:endParaRPr lang="en-US" altLang="zh-TW" dirty="0"/>
          </a:p>
          <a:p>
            <a:r>
              <a:rPr lang="zh-TW" altLang="en-US" dirty="0"/>
              <a:t>方法：</a:t>
            </a:r>
            <a:endParaRPr lang="en-US" altLang="zh-TW" dirty="0"/>
          </a:p>
          <a:p>
            <a:pPr lvl="1"/>
            <a:r>
              <a:rPr lang="zh-TW" altLang="en-US" dirty="0"/>
              <a:t>與電機系線上辦公室資料庫連結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8194" name="Picture 2" descr="D:\Download\投影片\B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617" y="4581128"/>
            <a:ext cx="1647820" cy="159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95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線上瀏覽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內容：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提供一內嵌瀏覽器供使用者上網</a:t>
            </a:r>
            <a:endParaRPr lang="zh-TW" altLang="en-US" dirty="0"/>
          </a:p>
        </p:txBody>
      </p:sp>
      <p:pic>
        <p:nvPicPr>
          <p:cNvPr id="6146" name="Picture 2" descr="D:\Download\投影片\BT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653136"/>
            <a:ext cx="1512962" cy="151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573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生活資訊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氣象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即時、一週預報</a:t>
            </a:r>
            <a:endParaRPr lang="en-US" altLang="zh-TW" dirty="0" smtClean="0"/>
          </a:p>
          <a:p>
            <a:r>
              <a:rPr lang="zh-TW" altLang="en-US" dirty="0" smtClean="0"/>
              <a:t>即時新聞</a:t>
            </a:r>
            <a:endParaRPr lang="zh-TW" altLang="en-US" dirty="0"/>
          </a:p>
        </p:txBody>
      </p:sp>
      <p:pic>
        <p:nvPicPr>
          <p:cNvPr id="9218" name="Picture 2" descr="D:\Download\投影片\BT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92206"/>
            <a:ext cx="1582564" cy="159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95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54" y="1484784"/>
            <a:ext cx="9036496" cy="490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517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電機系形象短片自動播放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136904" cy="487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77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dirty="0" smtClean="0"/>
              <a:t>Coming Soon…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全新的電機系網頁資料庫</a:t>
            </a:r>
            <a:endParaRPr lang="en-US" altLang="zh-TW" dirty="0" smtClean="0"/>
          </a:p>
          <a:p>
            <a:r>
              <a:rPr lang="zh-TW" altLang="en-US" dirty="0" smtClean="0"/>
              <a:t>更多電機系影片</a:t>
            </a:r>
            <a:endParaRPr lang="en-US" altLang="zh-TW" dirty="0" smtClean="0"/>
          </a:p>
          <a:p>
            <a:r>
              <a:rPr lang="zh-TW" altLang="en-US" dirty="0" smtClean="0"/>
              <a:t>電機</a:t>
            </a:r>
            <a:r>
              <a:rPr lang="zh-TW" altLang="en-US" dirty="0" smtClean="0"/>
              <a:t>吉祥物</a:t>
            </a:r>
            <a:r>
              <a:rPr lang="zh-TW" altLang="en-US" dirty="0"/>
              <a:t>、</a:t>
            </a:r>
            <a:r>
              <a:rPr lang="en-US" altLang="zh-TW" dirty="0" smtClean="0"/>
              <a:t>Deadline</a:t>
            </a:r>
            <a:r>
              <a:rPr lang="zh-TW" altLang="en-US" dirty="0"/>
              <a:t>資</a:t>
            </a:r>
            <a:r>
              <a:rPr lang="zh-TW" altLang="en-US" dirty="0" smtClean="0"/>
              <a:t>訊</a:t>
            </a:r>
            <a:endParaRPr lang="en-US" altLang="zh-TW" dirty="0" smtClean="0"/>
          </a:p>
          <a:p>
            <a:r>
              <a:rPr lang="zh-TW" altLang="en-US" dirty="0" smtClean="0"/>
              <a:t>你想要的功能？！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29000"/>
            <a:ext cx="24765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651E-A560-4DB1-ABB0-E281585AC93F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270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_tree">
  <a:themeElements>
    <a:clrScheme name="科技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一般">
      <a:majorFont>
        <a:latin typeface="Calibri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觀點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Theme_tree</Template>
  <TotalTime>184</TotalTime>
  <Words>182</Words>
  <Application>Microsoft Office PowerPoint</Application>
  <PresentationFormat>如螢幕大小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Theme_tree</vt:lpstr>
      <vt:lpstr>電機系導覽系統 GuidEE</vt:lpstr>
      <vt:lpstr>PowerPoint 簡報</vt:lpstr>
      <vt:lpstr>最新消息</vt:lpstr>
      <vt:lpstr>系館導覽</vt:lpstr>
      <vt:lpstr>教授資訊</vt:lpstr>
      <vt:lpstr>教授資訊</vt:lpstr>
      <vt:lpstr>系所簡介</vt:lpstr>
      <vt:lpstr>場地資訊</vt:lpstr>
      <vt:lpstr>線上瀏覽</vt:lpstr>
      <vt:lpstr>生活資訊</vt:lpstr>
      <vt:lpstr>PowerPoint 簡報</vt:lpstr>
      <vt:lpstr>電機系形象短片自動播放</vt:lpstr>
      <vt:lpstr>Coming Soon…</vt:lpstr>
    </vt:vector>
  </TitlesOfParts>
  <Company>ChocoTT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電機系導覽系統 GuidEE</dc:title>
  <dc:creator>ChocoTT</dc:creator>
  <cp:lastModifiedBy>ChocoTT</cp:lastModifiedBy>
  <cp:revision>27</cp:revision>
  <dcterms:created xsi:type="dcterms:W3CDTF">2011-06-30T03:41:12Z</dcterms:created>
  <dcterms:modified xsi:type="dcterms:W3CDTF">2011-06-30T08:20:08Z</dcterms:modified>
</cp:coreProperties>
</file>