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59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標題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cxnSp>
        <p:nvCxnSpPr>
          <p:cNvPr id="8" name="直線接點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橢圓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日期版面配置區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D87E9-4CDA-4188-BFFE-BA539C84CDFF}" type="datetimeFigureOut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16" name="投影片編號版面配置區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5CEA20A-0AE6-4619-A0C0-8E6FD8049618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內容版面配置區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C6D87E9-4CDA-4188-BFFE-BA539C84CDFF}" type="datetimeFigureOut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15" name="投影片編號版面配置區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C5CEA20A-0AE6-4619-A0C0-8E6FD8049618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6" name="頁尾版面配置區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7" name="標題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D87E9-4CDA-4188-BFFE-BA539C84CDFF}" type="datetimeFigureOut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EA20A-0AE6-4619-A0C0-8E6FD8049618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cxnSp>
        <p:nvCxnSpPr>
          <p:cNvPr id="7" name="直線接點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D87E9-4CDA-4188-BFFE-BA539C84CDFF}" type="datetimeFigureOut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EA20A-0AE6-4619-A0C0-8E6FD8049618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EA20A-0AE6-4619-A0C0-8E6FD8049618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D87E9-4CDA-4188-BFFE-BA539C84CDFF}" type="datetimeFigureOut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32" name="內容版面配置區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34" name="內容版面配置區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2" name="文字版面配置區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cxnSp>
        <p:nvCxnSpPr>
          <p:cNvPr id="10" name="直線接點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接點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D87E9-4CDA-4188-BFFE-BA539C84CDFF}" type="datetimeFigureOut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EA20A-0AE6-4619-A0C0-8E6FD8049618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D87E9-4CDA-4188-BFFE-BA539C84CDFF}" type="datetimeFigureOut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EA20A-0AE6-4619-A0C0-8E6FD804961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內容版面配置區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31" name="標題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C6D87E9-4CDA-4188-BFFE-BA539C84CDFF}" type="datetimeFigureOut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5CEA20A-0AE6-4619-A0C0-8E6FD8049618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D87E9-4CDA-4188-BFFE-BA539C84CDFF}" type="datetimeFigureOut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5CEA20A-0AE6-4619-A0C0-8E6FD8049618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D87E9-4CDA-4188-BFFE-BA539C84CDFF}" type="datetimeFigureOut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EA20A-0AE6-4619-A0C0-8E6FD804961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D87E9-4CDA-4188-BFFE-BA539C84CDFF}" type="datetimeFigureOut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EA20A-0AE6-4619-A0C0-8E6FD804961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版面配置區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24" name="日期版面配置區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C6D87E9-4CDA-4188-BFFE-BA539C84CDFF}" type="datetimeFigureOut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C5CEA20A-0AE6-4619-A0C0-8E6FD8049618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5" name="標題版面配置區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 smtClean="0"/>
              <a:t>電機二 賴彥麟</a:t>
            </a:r>
            <a:endParaRPr lang="en-US" altLang="zh-TW" dirty="0" smtClean="0"/>
          </a:p>
          <a:p>
            <a:r>
              <a:rPr lang="zh-TW" altLang="en-US" dirty="0" smtClean="0"/>
              <a:t>電機</a:t>
            </a:r>
            <a:r>
              <a:rPr lang="zh-TW" altLang="en-US" dirty="0" smtClean="0"/>
              <a:t>四 陳陪蓉</a:t>
            </a:r>
            <a:endParaRPr lang="en-US" altLang="zh-TW" dirty="0" smtClean="0"/>
          </a:p>
          <a:p>
            <a:r>
              <a:rPr lang="zh-TW" altLang="en-US" dirty="0" smtClean="0"/>
              <a:t>電機</a:t>
            </a:r>
            <a:r>
              <a:rPr lang="zh-TW" altLang="en-US" dirty="0" smtClean="0"/>
              <a:t>四 倪鈴雅</a:t>
            </a:r>
            <a:endParaRPr lang="en-US" altLang="zh-TW" dirty="0" smtClean="0"/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sz="6600" dirty="0" err="1" smtClean="0">
                <a:solidFill>
                  <a:schemeClr val="tx1"/>
                </a:solidFill>
              </a:rPr>
              <a:t>i</a:t>
            </a:r>
            <a:r>
              <a:rPr lang="en-US" altLang="zh-TW" sz="6600" dirty="0" err="1" smtClean="0">
                <a:solidFill>
                  <a:srgbClr val="0070C0"/>
                </a:solidFill>
              </a:rPr>
              <a:t>C</a:t>
            </a:r>
            <a:r>
              <a:rPr lang="en-US" altLang="zh-TW" sz="6600" dirty="0" err="1" smtClean="0">
                <a:solidFill>
                  <a:srgbClr val="FF0000"/>
                </a:solidFill>
              </a:rPr>
              <a:t>o</a:t>
            </a:r>
            <a:r>
              <a:rPr lang="en-US" altLang="zh-TW" sz="6600" dirty="0" err="1" smtClean="0">
                <a:solidFill>
                  <a:schemeClr val="tx2">
                    <a:lumMod val="75000"/>
                  </a:schemeClr>
                </a:solidFill>
              </a:rPr>
              <a:t>o</a:t>
            </a:r>
            <a:r>
              <a:rPr lang="en-US" altLang="zh-TW" sz="6600" dirty="0" err="1" smtClean="0">
                <a:solidFill>
                  <a:srgbClr val="0070C0"/>
                </a:solidFill>
              </a:rPr>
              <a:t>o</a:t>
            </a:r>
            <a:r>
              <a:rPr lang="en-US" altLang="zh-TW" sz="6600" dirty="0" err="1" smtClean="0">
                <a:solidFill>
                  <a:srgbClr val="00B050"/>
                </a:solidFill>
              </a:rPr>
              <a:t>o</a:t>
            </a:r>
            <a:r>
              <a:rPr lang="en-US" altLang="zh-TW" sz="6600" dirty="0" err="1" smtClean="0">
                <a:solidFill>
                  <a:srgbClr val="FF0000"/>
                </a:solidFill>
              </a:rPr>
              <a:t>n</a:t>
            </a:r>
            <a:endParaRPr lang="zh-TW" altLang="en-US" sz="6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選取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zh-TW" altLang="en-US" dirty="0" smtClean="0"/>
              <a:t>表單</a:t>
            </a:r>
            <a:endParaRPr lang="en-US" altLang="zh-TW" dirty="0" smtClean="0"/>
          </a:p>
          <a:p>
            <a:r>
              <a:rPr lang="zh-TW" altLang="en-US" dirty="0"/>
              <a:t>搜尋</a:t>
            </a:r>
          </a:p>
        </p:txBody>
      </p:sp>
      <p:pic>
        <p:nvPicPr>
          <p:cNvPr id="7" name="內容版面配置區 6" descr="IMG_0002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1790017" y="2178534"/>
            <a:ext cx="4397871" cy="3298403"/>
          </a:xfrm>
        </p:spPr>
      </p:pic>
      <p:pic>
        <p:nvPicPr>
          <p:cNvPr id="8" name="圖片 7" descr="IMG_00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5247074" y="2177861"/>
            <a:ext cx="4392488" cy="32943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GPS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zh-TW" altLang="en-US" dirty="0" smtClean="0"/>
              <a:t>路線圖</a:t>
            </a:r>
            <a:endParaRPr lang="en-US" altLang="zh-TW" dirty="0" smtClean="0"/>
          </a:p>
          <a:p>
            <a:r>
              <a:rPr lang="zh-TW" altLang="en-US" dirty="0" smtClean="0"/>
              <a:t>目前位置</a:t>
            </a:r>
            <a:endParaRPr lang="en-US" altLang="zh-TW" dirty="0" smtClean="0"/>
          </a:p>
          <a:p>
            <a:r>
              <a:rPr lang="zh-TW" altLang="en-US" dirty="0" smtClean="0"/>
              <a:t>選取目的地</a:t>
            </a:r>
            <a:endParaRPr lang="en-US" altLang="zh-TW" dirty="0"/>
          </a:p>
          <a:p>
            <a:r>
              <a:rPr lang="zh-TW" altLang="en-US" dirty="0" smtClean="0"/>
              <a:t>偽多工</a:t>
            </a:r>
            <a:endParaRPr lang="en-US" altLang="zh-TW" dirty="0" smtClean="0"/>
          </a:p>
          <a:p>
            <a:endParaRPr lang="en-US" altLang="zh-TW" dirty="0" smtClean="0"/>
          </a:p>
          <a:p>
            <a:endParaRPr lang="zh-TW" altLang="en-US" dirty="0"/>
          </a:p>
        </p:txBody>
      </p:sp>
      <p:pic>
        <p:nvPicPr>
          <p:cNvPr id="5" name="內容版面配置區 4" descr="IMG_0005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2194967" y="2061617"/>
            <a:ext cx="4038600" cy="3028950"/>
          </a:xfrm>
        </p:spPr>
      </p:pic>
      <p:pic>
        <p:nvPicPr>
          <p:cNvPr id="6" name="圖片 5" descr="IMG_000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5606809" y="2062105"/>
            <a:ext cx="4042504" cy="3031878"/>
          </a:xfrm>
          <a:prstGeom prst="rect">
            <a:avLst/>
          </a:prstGeom>
        </p:spPr>
      </p:pic>
      <p:pic>
        <p:nvPicPr>
          <p:cNvPr id="7" name="圖片 6" descr="IMG_000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4062186" y="2066606"/>
            <a:ext cx="4078509" cy="30588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街景圖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zh-TW" altLang="en-US" dirty="0" smtClean="0"/>
              <a:t>可顯示附近景點</a:t>
            </a:r>
            <a:endParaRPr lang="en-US" altLang="zh-TW" dirty="0" smtClean="0"/>
          </a:p>
          <a:p>
            <a:r>
              <a:rPr lang="zh-TW" altLang="en-US" dirty="0" smtClean="0"/>
              <a:t>導覽用</a:t>
            </a:r>
            <a:endParaRPr lang="en-US" altLang="zh-TW" dirty="0" smtClean="0"/>
          </a:p>
          <a:p>
            <a:endParaRPr lang="zh-TW" altLang="en-US" dirty="0"/>
          </a:p>
        </p:txBody>
      </p:sp>
      <p:pic>
        <p:nvPicPr>
          <p:cNvPr id="5" name="內容版面配置區 4" descr="IMG_0006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4571231" y="2133625"/>
            <a:ext cx="4038600" cy="302895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感謝各位</a:t>
            </a:r>
            <a:endParaRPr lang="zh-TW" altLang="en-US" dirty="0"/>
          </a:p>
        </p:txBody>
      </p:sp>
      <p:sp>
        <p:nvSpPr>
          <p:cNvPr id="8" name="文字版面配置區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終於結束了</a:t>
            </a:r>
            <a:r>
              <a:rPr lang="en-US" altLang="zh-TW" dirty="0" smtClean="0"/>
              <a:t>...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宣紙">
  <a:themeElements>
    <a:clrScheme name="宣紙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宣紙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宣紙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77</TotalTime>
  <Words>42</Words>
  <Application>Microsoft Office PowerPoint</Application>
  <PresentationFormat>如螢幕大小 (4:3)</PresentationFormat>
  <Paragraphs>17</Paragraphs>
  <Slides>5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6" baseType="lpstr">
      <vt:lpstr>宣紙</vt:lpstr>
      <vt:lpstr>iCoooon</vt:lpstr>
      <vt:lpstr>選取</vt:lpstr>
      <vt:lpstr>GPS</vt:lpstr>
      <vt:lpstr>街景圖</vt:lpstr>
      <vt:lpstr>感謝各位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insoardeep</dc:creator>
  <cp:lastModifiedBy>insoardeep</cp:lastModifiedBy>
  <cp:revision>11</cp:revision>
  <dcterms:created xsi:type="dcterms:W3CDTF">2011-06-30T03:17:51Z</dcterms:created>
  <dcterms:modified xsi:type="dcterms:W3CDTF">2011-06-30T05:55:09Z</dcterms:modified>
</cp:coreProperties>
</file>